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419" r:id="rId1"/>
  </p:sldMasterIdLst>
  <p:notesMasterIdLst>
    <p:notesMasterId r:id="rId13"/>
  </p:notesMasterIdLst>
  <p:handoutMasterIdLst>
    <p:handoutMasterId r:id="rId14"/>
  </p:handoutMasterIdLst>
  <p:sldIdLst>
    <p:sldId id="320" r:id="rId2"/>
    <p:sldId id="292" r:id="rId3"/>
    <p:sldId id="276" r:id="rId4"/>
    <p:sldId id="285" r:id="rId5"/>
    <p:sldId id="278" r:id="rId6"/>
    <p:sldId id="295" r:id="rId7"/>
    <p:sldId id="287" r:id="rId8"/>
    <p:sldId id="286" r:id="rId9"/>
    <p:sldId id="315" r:id="rId10"/>
    <p:sldId id="321" r:id="rId11"/>
    <p:sldId id="317" r:id="rId12"/>
  </p:sldIdLst>
  <p:sldSz cx="9144000" cy="6858000" type="screen4x3"/>
  <p:notesSz cx="6858000" cy="9144000"/>
  <p:defaultTextStyle>
    <a:defPPr>
      <a:defRPr lang="ko-KR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  <a:srgbClr val="DBDBDB"/>
    <a:srgbClr val="F0F0F0"/>
    <a:srgbClr val="00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83" autoAdjust="0"/>
    <p:restoredTop sz="94636" autoAdjust="0"/>
  </p:normalViewPr>
  <p:slideViewPr>
    <p:cSldViewPr>
      <p:cViewPr varScale="1">
        <p:scale>
          <a:sx n="95" d="100"/>
          <a:sy n="95" d="100"/>
        </p:scale>
        <p:origin x="110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>
            <a:extLst>
              <a:ext uri="{FF2B5EF4-FFF2-40B4-BE49-F238E27FC236}">
                <a16:creationId xmlns:a16="http://schemas.microsoft.com/office/drawing/2014/main" id="{5F0371C2-6550-4BFA-B524-5289195EE82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6979" name="Rectangle 3">
            <a:extLst>
              <a:ext uri="{FF2B5EF4-FFF2-40B4-BE49-F238E27FC236}">
                <a16:creationId xmlns:a16="http://schemas.microsoft.com/office/drawing/2014/main" id="{0C5754ED-06D7-4C66-9411-8FB4D60FE6E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6980" name="Rectangle 4">
            <a:extLst>
              <a:ext uri="{FF2B5EF4-FFF2-40B4-BE49-F238E27FC236}">
                <a16:creationId xmlns:a16="http://schemas.microsoft.com/office/drawing/2014/main" id="{73B79186-6716-4CC3-8BC8-98F382D3C9C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latinLnBrk="1" hangingPunct="1"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6981" name="Rectangle 5">
            <a:extLst>
              <a:ext uri="{FF2B5EF4-FFF2-40B4-BE49-F238E27FC236}">
                <a16:creationId xmlns:a16="http://schemas.microsoft.com/office/drawing/2014/main" id="{3C7D606C-EF49-46EF-9A9E-0FA2B792B68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200"/>
            </a:lvl1pPr>
          </a:lstStyle>
          <a:p>
            <a:pPr>
              <a:defRPr/>
            </a:pPr>
            <a:fld id="{261B7A04-B5B3-4D66-BD2E-0E16BB757F1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>
            <a:extLst>
              <a:ext uri="{FF2B5EF4-FFF2-40B4-BE49-F238E27FC236}">
                <a16:creationId xmlns:a16="http://schemas.microsoft.com/office/drawing/2014/main" id="{52F889D1-D2DD-410D-8574-FCF7C665E0E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31075" name="Rectangle 3">
            <a:extLst>
              <a:ext uri="{FF2B5EF4-FFF2-40B4-BE49-F238E27FC236}">
                <a16:creationId xmlns:a16="http://schemas.microsoft.com/office/drawing/2014/main" id="{218D200E-63FB-4A32-BD06-D7C5545E32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292" name="Rectangle 4">
            <a:extLst>
              <a:ext uri="{FF2B5EF4-FFF2-40B4-BE49-F238E27FC236}">
                <a16:creationId xmlns:a16="http://schemas.microsoft.com/office/drawing/2014/main" id="{A0447DD0-7D96-46B0-9FBF-E225D29F54F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1077" name="Rectangle 5">
            <a:extLst>
              <a:ext uri="{FF2B5EF4-FFF2-40B4-BE49-F238E27FC236}">
                <a16:creationId xmlns:a16="http://schemas.microsoft.com/office/drawing/2014/main" id="{B119604F-25C0-441E-A4FA-C42D363AB44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131078" name="Rectangle 6">
            <a:extLst>
              <a:ext uri="{FF2B5EF4-FFF2-40B4-BE49-F238E27FC236}">
                <a16:creationId xmlns:a16="http://schemas.microsoft.com/office/drawing/2014/main" id="{F43324B5-DF46-46DC-BFF3-120415D5002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latinLnBrk="1" hangingPunct="1"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31079" name="Rectangle 7">
            <a:extLst>
              <a:ext uri="{FF2B5EF4-FFF2-40B4-BE49-F238E27FC236}">
                <a16:creationId xmlns:a16="http://schemas.microsoft.com/office/drawing/2014/main" id="{32CB4CCB-17A2-4D9A-8A75-2DBC4918F16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200"/>
            </a:lvl1pPr>
          </a:lstStyle>
          <a:p>
            <a:pPr>
              <a:defRPr/>
            </a:pPr>
            <a:fld id="{1151919E-7EC6-4531-B5D8-8912BE5C2CE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9F784A67-8A13-47B6-BE15-41348A4BBBFD}"/>
              </a:ext>
            </a:extLst>
          </p:cNvPr>
          <p:cNvSpPr/>
          <p:nvPr/>
        </p:nvSpPr>
        <p:spPr>
          <a:xfrm>
            <a:off x="428625" y="0"/>
            <a:ext cx="8286750" cy="685800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14348" y="2143116"/>
            <a:ext cx="7643866" cy="1500198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785786" y="3786190"/>
            <a:ext cx="7500990" cy="857256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  <p:sp>
        <p:nvSpPr>
          <p:cNvPr id="5" name="날짜 개체 틀 3">
            <a:extLst>
              <a:ext uri="{FF2B5EF4-FFF2-40B4-BE49-F238E27FC236}">
                <a16:creationId xmlns:a16="http://schemas.microsoft.com/office/drawing/2014/main" id="{BD04A358-0F64-4E0E-80DE-93D687CE5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바닥글 개체 틀 4">
            <a:extLst>
              <a:ext uri="{FF2B5EF4-FFF2-40B4-BE49-F238E27FC236}">
                <a16:creationId xmlns:a16="http://schemas.microsoft.com/office/drawing/2014/main" id="{C71EBC7B-5F19-4920-8EF2-85DD81430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6B8C9A9D-341B-448A-BB99-F32C8CAD6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95739-9D6E-47A3-A063-CA4AFDC83C62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6056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C3294305-0707-411F-A9CC-668EFC95BA63}"/>
              </a:ext>
            </a:extLst>
          </p:cNvPr>
          <p:cNvCxnSpPr/>
          <p:nvPr/>
        </p:nvCxnSpPr>
        <p:spPr>
          <a:xfrm>
            <a:off x="455646" y="1428736"/>
            <a:ext cx="8215370" cy="1588"/>
          </a:xfrm>
          <a:prstGeom prst="line">
            <a:avLst/>
          </a:prstGeom>
          <a:noFill/>
          <a:ln w="28575" cap="sq" cmpd="sng" algn="ctr">
            <a:solidFill>
              <a:srgbClr val="E49458"/>
            </a:solidFill>
            <a:prstDash val="solid"/>
          </a:ln>
          <a:effectLst>
            <a:outerShdw blurRad="12700" dir="5400000" algn="tl">
              <a:srgbClr val="EBE9ED">
                <a:alpha val="2745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9200000"/>
            </a:lightRig>
          </a:scene3d>
          <a:sp3d prstMaterial="matte">
            <a:bevelT h="88900"/>
            <a:contourClr>
              <a:srgbClr val="E49458">
                <a:tint val="100000"/>
                <a:shade val="100000"/>
                <a:hueMod val="100000"/>
                <a:satMod val="100000"/>
              </a:srgb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b"/>
          <a:lstStyle>
            <a:lvl1pPr>
              <a:defRPr b="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00175"/>
            <a:ext cx="8229600" cy="462598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날짜 개체 틀 3">
            <a:extLst>
              <a:ext uri="{FF2B5EF4-FFF2-40B4-BE49-F238E27FC236}">
                <a16:creationId xmlns:a16="http://schemas.microsoft.com/office/drawing/2014/main" id="{E198185A-D30C-4B1E-B349-E21D5F66F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바닥글 개체 틀 4">
            <a:extLst>
              <a:ext uri="{FF2B5EF4-FFF2-40B4-BE49-F238E27FC236}">
                <a16:creationId xmlns:a16="http://schemas.microsoft.com/office/drawing/2014/main" id="{9819478B-E8BE-44A2-885D-365FCC68A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43C28290-5902-4F22-9B6A-A02357A8B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F8E3D-D5BB-4A92-AB6A-6B45A8EF5760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942031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827ABF88-5DF5-475F-84C0-B9856D7D28C9}"/>
              </a:ext>
            </a:extLst>
          </p:cNvPr>
          <p:cNvSpPr/>
          <p:nvPr/>
        </p:nvSpPr>
        <p:spPr>
          <a:xfrm>
            <a:off x="7643813" y="-15875"/>
            <a:ext cx="1500187" cy="685800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ko-KR" altLang="en-US"/>
          </a:p>
        </p:txBody>
      </p:sp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643834" y="285728"/>
            <a:ext cx="1214446" cy="6286546"/>
          </a:xfrm>
          <a:noFill/>
        </p:spPr>
        <p:txBody>
          <a:bodyPr vert="eaVert" anchor="b"/>
          <a:lstStyle>
            <a:lvl1pPr algn="ctr">
              <a:defRPr b="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571481"/>
            <a:ext cx="7115196" cy="5715044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날짜 개체 틀 3">
            <a:extLst>
              <a:ext uri="{FF2B5EF4-FFF2-40B4-BE49-F238E27FC236}">
                <a16:creationId xmlns:a16="http://schemas.microsoft.com/office/drawing/2014/main" id="{771EE88F-F2FE-4B83-B359-06B38F97C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바닥글 개체 틀 4">
            <a:extLst>
              <a:ext uri="{FF2B5EF4-FFF2-40B4-BE49-F238E27FC236}">
                <a16:creationId xmlns:a16="http://schemas.microsoft.com/office/drawing/2014/main" id="{21B3670D-B17D-4BF4-938A-2A3DF1AD7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155CB931-779B-4851-A771-D6C766E6C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F6528-5B36-4DC1-A663-CEFAAF68F201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016790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25DFB82B-B63C-4EB2-86C8-6379AC040C06}"/>
              </a:ext>
            </a:extLst>
          </p:cNvPr>
          <p:cNvSpPr/>
          <p:nvPr/>
        </p:nvSpPr>
        <p:spPr>
          <a:xfrm>
            <a:off x="0" y="0"/>
            <a:ext cx="285750" cy="685800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SzPct val="70000"/>
              <a:buFont typeface="Wingdings"/>
              <a:buChar char=""/>
              <a:defRPr/>
            </a:lvl1pPr>
            <a:lvl2pPr>
              <a:buSzPct val="120000"/>
              <a:defRPr/>
            </a:lvl2pPr>
            <a:lvl3pPr>
              <a:buSzPct val="120000"/>
              <a:defRPr/>
            </a:lvl3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03475" y="285728"/>
            <a:ext cx="8554805" cy="939784"/>
          </a:xfrm>
        </p:spPr>
        <p:txBody>
          <a:bodyPr/>
          <a:lstStyle>
            <a:lvl1pPr>
              <a:defRPr b="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5" name="날짜 개체 틀 3">
            <a:extLst>
              <a:ext uri="{FF2B5EF4-FFF2-40B4-BE49-F238E27FC236}">
                <a16:creationId xmlns:a16="http://schemas.microsoft.com/office/drawing/2014/main" id="{E9DB85E3-A749-4764-8D44-5E3091FD4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바닥글 개체 틀 4">
            <a:extLst>
              <a:ext uri="{FF2B5EF4-FFF2-40B4-BE49-F238E27FC236}">
                <a16:creationId xmlns:a16="http://schemas.microsoft.com/office/drawing/2014/main" id="{0A2CC04A-07D8-470E-B57C-C877D0ED8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5B7A0F8B-802E-4CD9-AB68-141A187F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C348F-4A5A-431D-BF2B-78E31930A46C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558636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84C2B63A-D719-4477-B4C6-BA3058B72527}"/>
              </a:ext>
            </a:extLst>
          </p:cNvPr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ko-KR" altLang="en-US"/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F78D72D6-AC92-4C3A-92F9-A57DCD55F612}"/>
              </a:ext>
            </a:extLst>
          </p:cNvPr>
          <p:cNvCxnSpPr/>
          <p:nvPr/>
        </p:nvCxnSpPr>
        <p:spPr>
          <a:xfrm>
            <a:off x="500034" y="4429132"/>
            <a:ext cx="7715304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3071810"/>
            <a:ext cx="7715304" cy="1504952"/>
          </a:xfrm>
        </p:spPr>
        <p:txBody>
          <a:bodyPr/>
          <a:lstStyle>
            <a:lvl1pPr algn="l">
              <a:defRPr sz="4000" b="0" cap="all">
                <a:effectLst>
                  <a:outerShdw blurRad="44450" dist="25400" dir="2700000" algn="tl" rotWithShape="0">
                    <a:schemeClr val="bg1">
                      <a:alpha val="51000"/>
                    </a:schemeClr>
                  </a:outerShdw>
                </a:effectLst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00034" y="4500570"/>
            <a:ext cx="7715304" cy="164306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600">
                <a:solidFill>
                  <a:schemeClr val="tx2"/>
                </a:solidFill>
              </a:defRPr>
            </a:lvl3pPr>
            <a:lvl4pPr marL="1371600" indent="0">
              <a:buNone/>
              <a:defRPr sz="1400">
                <a:solidFill>
                  <a:schemeClr val="tx2"/>
                </a:solidFill>
              </a:defRPr>
            </a:lvl4pPr>
            <a:lvl5pPr marL="1828800" indent="0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바닥글 개체 틀 4">
            <a:extLst>
              <a:ext uri="{FF2B5EF4-FFF2-40B4-BE49-F238E27FC236}">
                <a16:creationId xmlns:a16="http://schemas.microsoft.com/office/drawing/2014/main" id="{8DD44880-19F3-4C8A-9521-475A5D6BA16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13DA9782-42A0-46EB-B37C-B2A2003F0BC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10DD6-64CE-4921-A2D1-4C8C403B6AB9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  <p:sp>
        <p:nvSpPr>
          <p:cNvPr id="8" name="날짜 개체 틀 7">
            <a:extLst>
              <a:ext uri="{FF2B5EF4-FFF2-40B4-BE49-F238E27FC236}">
                <a16:creationId xmlns:a16="http://schemas.microsoft.com/office/drawing/2014/main" id="{FDDC1982-1C62-4D86-A466-0496B1660C38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40942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6FD9391A-B70F-410B-B041-C8EBDF95F67D}"/>
              </a:ext>
            </a:extLst>
          </p:cNvPr>
          <p:cNvSpPr/>
          <p:nvPr/>
        </p:nvSpPr>
        <p:spPr>
          <a:xfrm>
            <a:off x="0" y="285750"/>
            <a:ext cx="9144000" cy="114300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 bwMode="invGray">
          <a:xfrm>
            <a:off x="785782" y="1643050"/>
            <a:ext cx="3786218" cy="4429156"/>
          </a:xfrm>
          <a:prstGeom prst="roundRect">
            <a:avLst>
              <a:gd name="adj" fmla="val 5345"/>
            </a:avLst>
          </a:prstGeom>
          <a:solidFill>
            <a:schemeClr val="tx2">
              <a:tint val="50000"/>
              <a:alpha val="50000"/>
            </a:schemeClr>
          </a:solidFill>
          <a:effectLst/>
          <a:scene3d>
            <a:camera prst="orthographicFront"/>
            <a:lightRig rig="threePt" dir="t"/>
          </a:scene3d>
          <a:sp3d contourW="12700">
            <a:bevelT/>
            <a:contourClr>
              <a:schemeClr val="bg2"/>
            </a:contourClr>
          </a:sp3d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 bwMode="invGray">
          <a:xfrm>
            <a:off x="4714876" y="1643050"/>
            <a:ext cx="3785616" cy="4429156"/>
          </a:xfrm>
          <a:prstGeom prst="roundRect">
            <a:avLst>
              <a:gd name="adj" fmla="val 6980"/>
            </a:avLst>
          </a:prstGeom>
          <a:solidFill>
            <a:schemeClr val="tx2">
              <a:tint val="75000"/>
              <a:alpha val="50000"/>
            </a:schemeClr>
          </a:solidFill>
          <a:effectLst/>
          <a:scene3d>
            <a:camera prst="orthographicFront"/>
            <a:lightRig rig="threePt" dir="t"/>
          </a:scene3d>
          <a:sp3d contourW="12700">
            <a:bevelT/>
            <a:contourClr>
              <a:schemeClr val="bg2"/>
            </a:contourClr>
          </a:sp3d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날짜 개체 틀 4">
            <a:extLst>
              <a:ext uri="{FF2B5EF4-FFF2-40B4-BE49-F238E27FC236}">
                <a16:creationId xmlns:a16="http://schemas.microsoft.com/office/drawing/2014/main" id="{DE17994F-9BF9-4751-9471-B2B10A700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바닥글 개체 틀 5">
            <a:extLst>
              <a:ext uri="{FF2B5EF4-FFF2-40B4-BE49-F238E27FC236}">
                <a16:creationId xmlns:a16="http://schemas.microsoft.com/office/drawing/2014/main" id="{00348589-3908-4E79-B689-1672553D5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슬라이드 번호 개체 틀 6">
            <a:extLst>
              <a:ext uri="{FF2B5EF4-FFF2-40B4-BE49-F238E27FC236}">
                <a16:creationId xmlns:a16="http://schemas.microsoft.com/office/drawing/2014/main" id="{6EEB1B9E-C6B8-42DF-8155-1A3637C0D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37182-F9BF-4C2B-85CE-2C2AA76717E3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17721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FCE84667-A709-49F5-B8B0-A25B331A4829}"/>
              </a:ext>
            </a:extLst>
          </p:cNvPr>
          <p:cNvSpPr/>
          <p:nvPr/>
        </p:nvSpPr>
        <p:spPr>
          <a:xfrm>
            <a:off x="0" y="0"/>
            <a:ext cx="285750" cy="685800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88A83DD1-DB53-4073-B93B-5EF70A7336CF}"/>
              </a:ext>
            </a:extLst>
          </p:cNvPr>
          <p:cNvSpPr/>
          <p:nvPr/>
        </p:nvSpPr>
        <p:spPr>
          <a:xfrm>
            <a:off x="8859838" y="0"/>
            <a:ext cx="285750" cy="685800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0" name="내용 개체 틀 9"/>
          <p:cNvSpPr>
            <a:spLocks noGrp="1"/>
          </p:cNvSpPr>
          <p:nvPr>
            <p:ph sz="half" idx="2"/>
          </p:nvPr>
        </p:nvSpPr>
        <p:spPr bwMode="invGray">
          <a:xfrm>
            <a:off x="500038" y="1500174"/>
            <a:ext cx="4000529" cy="3786214"/>
          </a:xfrm>
          <a:prstGeom prst="roundRect">
            <a:avLst>
              <a:gd name="adj" fmla="val 5345"/>
            </a:avLst>
          </a:prstGeom>
          <a:gradFill flip="none" rotWithShape="1">
            <a:gsLst>
              <a:gs pos="0">
                <a:schemeClr val="accent1">
                  <a:shade val="75000"/>
                  <a:alpha val="50000"/>
                </a:schemeClr>
              </a:gs>
              <a:gs pos="100000">
                <a:schemeClr val="accent1">
                  <a:shade val="75000"/>
                  <a:tint val="20000"/>
                  <a:alpha val="50000"/>
                </a:schemeClr>
              </a:gs>
            </a:gsLst>
            <a:lin ang="13500000" scaled="1"/>
            <a:tileRect/>
          </a:gradFill>
          <a:effectLst/>
          <a:scene3d>
            <a:camera prst="orthographicFront"/>
            <a:lightRig rig="glow" dir="t">
              <a:rot lat="0" lon="0" rev="4800000"/>
            </a:lightRig>
          </a:scene3d>
          <a:sp3d extrusionH="12700" contourW="12700" prstMaterial="powder">
            <a:bevelT h="12700"/>
            <a:bevelB h="50800"/>
            <a:contourClr>
              <a:schemeClr val="bg2"/>
            </a:contourClr>
          </a:sp3d>
        </p:spPr>
        <p:txBody>
          <a:bodyPr/>
          <a:lstStyle>
            <a:lvl1pPr>
              <a:defRPr sz="2800">
                <a:solidFill>
                  <a:schemeClr val="tx1">
                    <a:tint val="9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 bwMode="ltGray">
          <a:xfrm>
            <a:off x="500038" y="5429264"/>
            <a:ext cx="4005072" cy="71438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 b="0">
                <a:solidFill>
                  <a:schemeClr val="tx1"/>
                </a:solidFill>
              </a:defRPr>
            </a:lvl2pPr>
            <a:lvl3pPr marL="914400" indent="0" algn="ctr">
              <a:buNone/>
              <a:defRPr sz="1800" b="0">
                <a:solidFill>
                  <a:schemeClr val="tx1"/>
                </a:solidFill>
              </a:defRPr>
            </a:lvl3pPr>
            <a:lvl4pPr marL="1371600" indent="0" algn="ctr">
              <a:buNone/>
              <a:defRPr sz="1600" b="0">
                <a:solidFill>
                  <a:schemeClr val="tx1"/>
                </a:solidFill>
              </a:defRPr>
            </a:lvl4pPr>
            <a:lvl5pPr marL="1828800" indent="0" algn="ctr">
              <a:buNone/>
              <a:defRPr sz="1600" b="0">
                <a:solidFill>
                  <a:schemeClr val="tx1"/>
                </a:solidFill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12" name="내용 개체 틀 11"/>
          <p:cNvSpPr>
            <a:spLocks noGrp="1"/>
          </p:cNvSpPr>
          <p:nvPr>
            <p:ph sz="half" idx="4"/>
          </p:nvPr>
        </p:nvSpPr>
        <p:spPr bwMode="invGray">
          <a:xfrm>
            <a:off x="4716932" y="1500174"/>
            <a:ext cx="4000529" cy="3786214"/>
          </a:xfrm>
          <a:prstGeom prst="roundRect">
            <a:avLst>
              <a:gd name="adj" fmla="val 5345"/>
            </a:avLst>
          </a:prstGeom>
          <a:gradFill flip="none" rotWithShape="1">
            <a:gsLst>
              <a:gs pos="0">
                <a:schemeClr val="accent2">
                  <a:shade val="75000"/>
                  <a:alpha val="50000"/>
                </a:schemeClr>
              </a:gs>
              <a:gs pos="100000">
                <a:schemeClr val="accent2">
                  <a:tint val="20000"/>
                  <a:alpha val="50000"/>
                </a:schemeClr>
              </a:gs>
            </a:gsLst>
            <a:lin ang="13500000" scaled="1"/>
            <a:tileRect/>
          </a:gradFill>
          <a:effectLst/>
          <a:scene3d>
            <a:camera prst="orthographicFront"/>
            <a:lightRig rig="glow" dir="t">
              <a:rot lat="0" lon="0" rev="4800000"/>
            </a:lightRig>
          </a:scene3d>
          <a:sp3d extrusionH="12700" contourW="12700" prstMaterial="powder">
            <a:bevelT h="12700"/>
            <a:bevelB h="50800"/>
            <a:contourClr>
              <a:schemeClr val="bg2"/>
            </a:contourClr>
          </a:sp3d>
        </p:spPr>
        <p:txBody>
          <a:bodyPr/>
          <a:lstStyle>
            <a:lvl1pPr>
              <a:defRPr sz="2800">
                <a:solidFill>
                  <a:schemeClr val="tx1">
                    <a:tint val="9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 bwMode="ltGray">
          <a:xfrm>
            <a:off x="4714876" y="5429264"/>
            <a:ext cx="4000528" cy="71438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 b="0">
                <a:solidFill>
                  <a:schemeClr val="tx1"/>
                </a:solidFill>
              </a:defRPr>
            </a:lvl2pPr>
            <a:lvl3pPr marL="914400" indent="0" algn="ctr">
              <a:buNone/>
              <a:defRPr sz="1800" b="0">
                <a:solidFill>
                  <a:schemeClr val="tx1"/>
                </a:solidFill>
              </a:defRPr>
            </a:lvl3pPr>
            <a:lvl4pPr marL="1371600" indent="0" algn="ctr">
              <a:buNone/>
              <a:defRPr sz="1600" b="0">
                <a:solidFill>
                  <a:schemeClr val="tx1"/>
                </a:solidFill>
              </a:defRPr>
            </a:lvl4pPr>
            <a:lvl5pPr marL="1828800" indent="0" algn="ctr">
              <a:buNone/>
              <a:defRPr sz="1600" b="0">
                <a:solidFill>
                  <a:schemeClr val="tx1"/>
                </a:solidFill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9" name="날짜 개체 틀 6">
            <a:extLst>
              <a:ext uri="{FF2B5EF4-FFF2-40B4-BE49-F238E27FC236}">
                <a16:creationId xmlns:a16="http://schemas.microsoft.com/office/drawing/2014/main" id="{5D0B7D23-01EA-4E9C-9C9A-226A9D302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" name="바닥글 개체 틀 7">
            <a:extLst>
              <a:ext uri="{FF2B5EF4-FFF2-40B4-BE49-F238E27FC236}">
                <a16:creationId xmlns:a16="http://schemas.microsoft.com/office/drawing/2014/main" id="{AA1C0C76-104F-4FD2-A9C8-B0DC36914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3" name="슬라이드 번호 개체 틀 8">
            <a:extLst>
              <a:ext uri="{FF2B5EF4-FFF2-40B4-BE49-F238E27FC236}">
                <a16:creationId xmlns:a16="http://schemas.microsoft.com/office/drawing/2014/main" id="{5E86E5F5-FA66-4B4B-AE8A-46617F985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13C28-8113-475C-B4EB-FFBD2A3349F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707127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62E6DD95-9D3E-4647-A70E-FF1AF250B467}"/>
              </a:ext>
            </a:extLst>
          </p:cNvPr>
          <p:cNvSpPr/>
          <p:nvPr/>
        </p:nvSpPr>
        <p:spPr>
          <a:xfrm>
            <a:off x="428625" y="0"/>
            <a:ext cx="8286750" cy="685800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6766" cy="1143000"/>
          </a:xfrm>
        </p:spPr>
        <p:txBody>
          <a:bodyPr/>
          <a:lstStyle>
            <a:lvl1pPr algn="l">
              <a:defRPr b="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4" name="날짜 개체 틀 2">
            <a:extLst>
              <a:ext uri="{FF2B5EF4-FFF2-40B4-BE49-F238E27FC236}">
                <a16:creationId xmlns:a16="http://schemas.microsoft.com/office/drawing/2014/main" id="{44BEA471-F5EC-4041-933D-2C1263216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바닥글 개체 틀 3">
            <a:extLst>
              <a:ext uri="{FF2B5EF4-FFF2-40B4-BE49-F238E27FC236}">
                <a16:creationId xmlns:a16="http://schemas.microsoft.com/office/drawing/2014/main" id="{A480BBA7-F168-4E7A-B274-A93112933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슬라이드 번호 개체 틀 4">
            <a:extLst>
              <a:ext uri="{FF2B5EF4-FFF2-40B4-BE49-F238E27FC236}">
                <a16:creationId xmlns:a16="http://schemas.microsoft.com/office/drawing/2014/main" id="{2A3CEA7B-EBAD-47A1-89E8-62D3D377C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93394-6231-434F-B51F-9E293D83CE85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063524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>
            <a:extLst>
              <a:ext uri="{FF2B5EF4-FFF2-40B4-BE49-F238E27FC236}">
                <a16:creationId xmlns:a16="http://schemas.microsoft.com/office/drawing/2014/main" id="{0A892B7C-9085-4175-8DDE-3557252853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바닥글 개체 틀 4">
            <a:extLst>
              <a:ext uri="{FF2B5EF4-FFF2-40B4-BE49-F238E27FC236}">
                <a16:creationId xmlns:a16="http://schemas.microsoft.com/office/drawing/2014/main" id="{E6599789-9EB2-4B1D-8226-35A76E152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슬라이드 번호 개체 틀 5">
            <a:extLst>
              <a:ext uri="{FF2B5EF4-FFF2-40B4-BE49-F238E27FC236}">
                <a16:creationId xmlns:a16="http://schemas.microsoft.com/office/drawing/2014/main" id="{E09FAF59-F9F5-4266-85D9-844C454D0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333E2-F421-4032-BE0E-C68B8750CEBA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524485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07626456-4077-4EEC-8688-1F634AC2DC14}"/>
              </a:ext>
            </a:extLst>
          </p:cNvPr>
          <p:cNvSpPr/>
          <p:nvPr/>
        </p:nvSpPr>
        <p:spPr bwMode="invGray">
          <a:xfrm>
            <a:off x="285750" y="263525"/>
            <a:ext cx="8858250" cy="665163"/>
          </a:xfrm>
          <a:prstGeom prst="rect">
            <a:avLst/>
          </a:prstGeom>
          <a:solidFill>
            <a:schemeClr val="tx1">
              <a:tint val="95000"/>
              <a:alpha val="69804"/>
            </a:scheme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3C901943-B32B-4625-B664-8882F32AAD6B}"/>
              </a:ext>
            </a:extLst>
          </p:cNvPr>
          <p:cNvSpPr/>
          <p:nvPr/>
        </p:nvSpPr>
        <p:spPr>
          <a:xfrm>
            <a:off x="0" y="0"/>
            <a:ext cx="285750" cy="685800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 bwMode="invGray">
          <a:xfrm>
            <a:off x="500034" y="285728"/>
            <a:ext cx="8143932" cy="642942"/>
          </a:xfrm>
          <a:noFill/>
        </p:spPr>
        <p:txBody>
          <a:bodyPr anchor="b">
            <a:noAutofit/>
          </a:bodyPr>
          <a:lstStyle>
            <a:lvl1pPr algn="l">
              <a:defRPr sz="2800" b="1">
                <a:ln w="9525" cmpd="sng">
                  <a:noFill/>
                </a:ln>
                <a:solidFill>
                  <a:schemeClr val="bg1"/>
                </a:solidFill>
                <a:effectLst>
                  <a:outerShdw blurRad="44450" dist="25400" dir="2700000" algn="tl" rotWithShape="0">
                    <a:schemeClr val="tx1">
                      <a:alpha val="51000"/>
                    </a:schemeClr>
                  </a:outerShdw>
                </a:effectLst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00034" y="1006230"/>
            <a:ext cx="2214578" cy="535172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" name="내용 개체 틀 14"/>
          <p:cNvSpPr>
            <a:spLocks noGrp="1"/>
          </p:cNvSpPr>
          <p:nvPr>
            <p:ph sz="quarter" idx="1"/>
          </p:nvPr>
        </p:nvSpPr>
        <p:spPr>
          <a:xfrm>
            <a:off x="2786064" y="1000108"/>
            <a:ext cx="5857875" cy="5357830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날짜 개체 틀 4">
            <a:extLst>
              <a:ext uri="{FF2B5EF4-FFF2-40B4-BE49-F238E27FC236}">
                <a16:creationId xmlns:a16="http://schemas.microsoft.com/office/drawing/2014/main" id="{51672D84-5030-4C07-85F1-E80DE2A58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바닥글 개체 틀 5">
            <a:extLst>
              <a:ext uri="{FF2B5EF4-FFF2-40B4-BE49-F238E27FC236}">
                <a16:creationId xmlns:a16="http://schemas.microsoft.com/office/drawing/2014/main" id="{542CDE90-DEC9-49BC-A578-339C1E716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슬라이드 번호 개체 틀 6">
            <a:extLst>
              <a:ext uri="{FF2B5EF4-FFF2-40B4-BE49-F238E27FC236}">
                <a16:creationId xmlns:a16="http://schemas.microsoft.com/office/drawing/2014/main" id="{C098C820-23D3-4603-BB41-177539385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B34ED-2879-4DE8-9C88-7115AC7AC62C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87756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4BB784B0-FFCD-4FC6-8284-AC989FBEE103}"/>
              </a:ext>
            </a:extLst>
          </p:cNvPr>
          <p:cNvSpPr/>
          <p:nvPr/>
        </p:nvSpPr>
        <p:spPr>
          <a:xfrm>
            <a:off x="0" y="3571875"/>
            <a:ext cx="9144000" cy="3286125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3571876"/>
            <a:ext cx="3286148" cy="113824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00034" y="4714884"/>
            <a:ext cx="3286148" cy="114300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8" name="그림 개체 틀 7"/>
          <p:cNvSpPr>
            <a:spLocks noGrp="1"/>
          </p:cNvSpPr>
          <p:nvPr>
            <p:ph type="pic" idx="1"/>
          </p:nvPr>
        </p:nvSpPr>
        <p:spPr>
          <a:xfrm>
            <a:off x="4000496" y="1071546"/>
            <a:ext cx="4214842" cy="4714908"/>
          </a:xfrm>
          <a:solidFill>
            <a:schemeClr val="tx2"/>
          </a:solidFill>
          <a:ln w="152400" cap="rnd">
            <a:solidFill>
              <a:srgbClr val="FFFFFF"/>
            </a:solidFill>
            <a:round/>
          </a:ln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scene3d>
            <a:camera prst="orthographicFront"/>
            <a:lightRig rig="twoPt" dir="t">
              <a:rot lat="0" lon="0" rev="10800000"/>
            </a:lightRig>
          </a:scene3d>
          <a:sp3d contourW="6350">
            <a:bevelT w="50800" h="16510"/>
            <a:contourClr>
              <a:srgbClr val="C0C0C0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tx2">
                    <a:tint val="10000"/>
                  </a:schemeClr>
                </a:solidFill>
                <a:effectLst>
                  <a:outerShdw blurRad="50800" dist="50800" dir="5400000" algn="tl" rotWithShape="0">
                    <a:srgbClr val="000000">
                      <a:alpha val="58000"/>
                    </a:srgbClr>
                  </a:outerShdw>
                </a:effectLst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/>
              <a:t>그림을 추가하려면 아이콘을 클릭하십시오</a:t>
            </a:r>
            <a:endParaRPr lang="en-US" noProof="0"/>
          </a:p>
        </p:txBody>
      </p:sp>
      <p:sp>
        <p:nvSpPr>
          <p:cNvPr id="6" name="날짜 개체 틀 4">
            <a:extLst>
              <a:ext uri="{FF2B5EF4-FFF2-40B4-BE49-F238E27FC236}">
                <a16:creationId xmlns:a16="http://schemas.microsoft.com/office/drawing/2014/main" id="{6C371807-9A5B-4B27-835D-65BAE6839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바닥글 개체 틀 5">
            <a:extLst>
              <a:ext uri="{FF2B5EF4-FFF2-40B4-BE49-F238E27FC236}">
                <a16:creationId xmlns:a16="http://schemas.microsoft.com/office/drawing/2014/main" id="{933D43F9-6286-4461-8840-55A887933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572250"/>
            <a:ext cx="2895600" cy="2984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슬라이드 번호 개체 틀 6">
            <a:extLst>
              <a:ext uri="{FF2B5EF4-FFF2-40B4-BE49-F238E27FC236}">
                <a16:creationId xmlns:a16="http://schemas.microsoft.com/office/drawing/2014/main" id="{6000AD83-CEC9-4AAC-8EF6-AF04FA41C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1AD26-DFC8-495B-8EC0-B4E23EAA801A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84079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>
            <a:extLst>
              <a:ext uri="{FF2B5EF4-FFF2-40B4-BE49-F238E27FC236}">
                <a16:creationId xmlns:a16="http://schemas.microsoft.com/office/drawing/2014/main" id="{41BF97B4-05C8-4B39-8653-942A6A38EA92}"/>
              </a:ext>
            </a:extLst>
          </p:cNvPr>
          <p:cNvSpPr/>
          <p:nvPr/>
        </p:nvSpPr>
        <p:spPr>
          <a:xfrm>
            <a:off x="0" y="6572250"/>
            <a:ext cx="9144000" cy="285750"/>
          </a:xfrm>
          <a:prstGeom prst="rect">
            <a:avLst/>
          </a:prstGeom>
          <a:ln w="158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F6664406-E306-48E8-BD87-6459C3A7ADED}"/>
              </a:ext>
            </a:extLst>
          </p:cNvPr>
          <p:cNvSpPr/>
          <p:nvPr/>
        </p:nvSpPr>
        <p:spPr>
          <a:xfrm>
            <a:off x="0" y="1588"/>
            <a:ext cx="9144000" cy="284162"/>
          </a:xfrm>
          <a:prstGeom prst="rect">
            <a:avLst/>
          </a:prstGeom>
          <a:solidFill>
            <a:schemeClr val="accent4"/>
          </a:solidFill>
          <a:ln w="158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ko-KR" altLang="en-US"/>
          </a:p>
        </p:txBody>
      </p:sp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971F878-FD6B-4823-B576-7D699F676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738" y="274638"/>
            <a:ext cx="8545512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029" name="텍스트 개체 틀 2">
            <a:extLst>
              <a:ext uri="{FF2B5EF4-FFF2-40B4-BE49-F238E27FC236}">
                <a16:creationId xmlns:a16="http://schemas.microsoft.com/office/drawing/2014/main" id="{90FB22A4-3B59-4423-BC0F-54487F12D57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altLang="ko-KR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C213320-90F1-4DD9-A9AC-04265B6D66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572250"/>
            <a:ext cx="2133600" cy="28575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D23B09C-440E-4971-94CB-B7259B370A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572250"/>
            <a:ext cx="2895600" cy="28575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34D253-8C28-4A19-B9AA-FEED6FB8D8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572250"/>
            <a:ext cx="2133600" cy="2857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latinLnBrk="0" hangingPunct="1">
              <a:defRPr kumimoji="0" sz="1200"/>
            </a:lvl1pPr>
          </a:lstStyle>
          <a:p>
            <a:pPr>
              <a:defRPr/>
            </a:pPr>
            <a:fld id="{EAAF8258-540B-49DD-A84D-880EB1B42F7E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544515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20" r:id="rId1"/>
    <p:sldLayoutId id="2147485421" r:id="rId2"/>
    <p:sldLayoutId id="2147485422" r:id="rId3"/>
    <p:sldLayoutId id="2147485423" r:id="rId4"/>
    <p:sldLayoutId id="2147485424" r:id="rId5"/>
    <p:sldLayoutId id="2147485425" r:id="rId6"/>
    <p:sldLayoutId id="2147485426" r:id="rId7"/>
    <p:sldLayoutId id="2147485427" r:id="rId8"/>
    <p:sldLayoutId id="2147485428" r:id="rId9"/>
    <p:sldLayoutId id="2147485429" r:id="rId10"/>
    <p:sldLayoutId id="2147485430" r:id="rId11"/>
  </p:sldLayoutIdLst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sz="4400" kern="1200" spc="100" dirty="0">
          <a:ln w="18000">
            <a:noFill/>
            <a:prstDash val="solid"/>
          </a:ln>
          <a:solidFill>
            <a:schemeClr val="tx1"/>
          </a:solidFill>
          <a:effectLst>
            <a:outerShdw blurRad="44450" dist="25400" dir="2700000" algn="tl" rotWithShape="0">
              <a:schemeClr val="bg1">
                <a:alpha val="51000"/>
              </a:schemeClr>
            </a:outerShdw>
          </a:effectLst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굴림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굴림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굴림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굴림" charset="-127"/>
        </a:defRPr>
      </a:lvl5pPr>
      <a:lvl6pPr eaLnBrk="1" latinLnBrk="1" hangingPunct="1">
        <a:defRPr kumimoji="0">
          <a:solidFill>
            <a:schemeClr val="tx2"/>
          </a:solidFill>
        </a:defRPr>
      </a:lvl6pPr>
      <a:lvl7pPr eaLnBrk="1" latinLnBrk="1" hangingPunct="1">
        <a:defRPr kumimoji="0">
          <a:solidFill>
            <a:schemeClr val="tx2"/>
          </a:solidFill>
        </a:defRPr>
      </a:lvl7pPr>
      <a:lvl8pPr eaLnBrk="1" latinLnBrk="1" hangingPunct="1">
        <a:defRPr kumimoji="0">
          <a:solidFill>
            <a:schemeClr val="tx2"/>
          </a:solidFill>
        </a:defRPr>
      </a:lvl8pPr>
      <a:lvl9pPr eaLnBrk="1" latinLnBrk="1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rgbClr val="C9824C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C9824C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1" hangingPunct="1">
        <a:spcBef>
          <a:spcPct val="20000"/>
        </a:spcBef>
        <a:buClr>
          <a:schemeClr val="accent1"/>
        </a:buClr>
        <a:buFont typeface="Arial"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1" hangingPunct="1">
        <a:spcBef>
          <a:spcPct val="20000"/>
        </a:spcBef>
        <a:buClr>
          <a:schemeClr val="accent1"/>
        </a:buClr>
        <a:buFont typeface="Arial"/>
        <a:buChar char="•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46EEF0C0-0B54-42C4-A8C6-5CD3E7EB2D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9712" y="908720"/>
            <a:ext cx="4875212" cy="7143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ko-KR" altLang="en-US" sz="4800" b="1" dirty="0">
                <a:solidFill>
                  <a:srgbClr val="0070C0"/>
                </a:solidFill>
              </a:rPr>
              <a:t>실 전 취 업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F90C3DAF-8BB5-4CF1-BC95-F05C1AF68C87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2591594" y="3821221"/>
            <a:ext cx="3960812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lr>
                <a:srgbClr val="C9824C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lr>
                <a:srgbClr val="C9824C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9pPr>
          </a:lstStyle>
          <a:p>
            <a:pPr algn="ctr" eaLnBrk="1" hangingPunct="1">
              <a:buSzPct val="70000"/>
              <a:buFont typeface="Wingdings 2" panose="05020102010507070707" pitchFamily="18" charset="2"/>
              <a:buNone/>
            </a:pPr>
            <a:r>
              <a:rPr lang="en-US" altLang="ko-KR" sz="2400" dirty="0">
                <a:latin typeface="+mj-lt"/>
                <a:ea typeface="+mj-ea"/>
              </a:rPr>
              <a:t>2018.3 </a:t>
            </a:r>
            <a:r>
              <a:rPr lang="en-US" altLang="ko-KR" sz="2400">
                <a:latin typeface="+mj-lt"/>
                <a:ea typeface="+mj-ea"/>
              </a:rPr>
              <a:t>∼ 2024.3</a:t>
            </a:r>
            <a:endParaRPr lang="en-US" altLang="ko-KR" sz="2400" dirty="0">
              <a:latin typeface="+mj-lt"/>
              <a:ea typeface="+mj-ea"/>
            </a:endParaRPr>
          </a:p>
          <a:p>
            <a:pPr algn="ctr" eaLnBrk="1" hangingPunct="1">
              <a:buSzPct val="70000"/>
              <a:buFont typeface="Wingdings 2" panose="05020102010507070707" pitchFamily="18" charset="2"/>
              <a:buNone/>
            </a:pPr>
            <a:endParaRPr lang="en-US" altLang="ko-KR" sz="1000" dirty="0">
              <a:latin typeface="+mj-lt"/>
              <a:ea typeface="+mj-ea"/>
            </a:endParaRPr>
          </a:p>
          <a:p>
            <a:pPr algn="ctr" eaLnBrk="1" hangingPunct="1">
              <a:buSzPct val="70000"/>
              <a:buFont typeface="Wingdings 2" panose="05020102010507070707" pitchFamily="18" charset="2"/>
              <a:buNone/>
            </a:pPr>
            <a:r>
              <a:rPr lang="ko-KR" altLang="en-US" sz="2400" dirty="0">
                <a:latin typeface="+mj-lt"/>
                <a:ea typeface="+mj-ea"/>
              </a:rPr>
              <a:t>인덕대학교 </a:t>
            </a:r>
            <a:endParaRPr lang="en-US" altLang="ko-KR" sz="2400" dirty="0">
              <a:latin typeface="+mj-lt"/>
              <a:ea typeface="+mj-ea"/>
            </a:endParaRPr>
          </a:p>
          <a:p>
            <a:pPr algn="ctr" eaLnBrk="1" hangingPunct="1">
              <a:buSzPct val="70000"/>
              <a:buFont typeface="Wingdings 2" panose="05020102010507070707" pitchFamily="18" charset="2"/>
              <a:buNone/>
            </a:pPr>
            <a:r>
              <a:rPr lang="ko-KR" altLang="en-US" sz="2400" dirty="0" err="1">
                <a:latin typeface="+mj-lt"/>
                <a:ea typeface="+mj-ea"/>
              </a:rPr>
              <a:t>컴퓨터소프트웨어학과</a:t>
            </a:r>
            <a:endParaRPr lang="en-US" altLang="ko-KR" sz="2400" dirty="0">
              <a:latin typeface="+mj-lt"/>
              <a:ea typeface="+mj-ea"/>
            </a:endParaRPr>
          </a:p>
          <a:p>
            <a:pPr algn="ctr" eaLnBrk="1" hangingPunct="1">
              <a:buSzPct val="70000"/>
              <a:buFont typeface="Wingdings 2" panose="05020102010507070707" pitchFamily="18" charset="2"/>
              <a:buNone/>
            </a:pPr>
            <a:r>
              <a:rPr lang="en-US" altLang="ko-KR" sz="2400" dirty="0">
                <a:latin typeface="+mj-lt"/>
                <a:ea typeface="+mj-ea"/>
              </a:rPr>
              <a:t> </a:t>
            </a:r>
            <a:r>
              <a:rPr lang="ko-KR" altLang="en-US" sz="2400" dirty="0">
                <a:latin typeface="+mj-lt"/>
                <a:ea typeface="+mj-ea"/>
              </a:rPr>
              <a:t>교수 윤형태</a:t>
            </a:r>
            <a:endParaRPr lang="en-US" altLang="ko-KR" sz="2400" dirty="0">
              <a:latin typeface="+mj-lt"/>
              <a:ea typeface="+mj-ea"/>
            </a:endParaRPr>
          </a:p>
        </p:txBody>
      </p:sp>
      <p:sp>
        <p:nvSpPr>
          <p:cNvPr id="13317" name="TextBox 6">
            <a:extLst>
              <a:ext uri="{FF2B5EF4-FFF2-40B4-BE49-F238E27FC236}">
                <a16:creationId xmlns:a16="http://schemas.microsoft.com/office/drawing/2014/main" id="{0795375C-76E9-445B-B019-5C6EC99FFB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1156" y="2004368"/>
            <a:ext cx="44894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/>
            <a:r>
              <a:rPr lang="en-US" altLang="ko-KR" sz="3200" dirty="0">
                <a:solidFill>
                  <a:srgbClr val="0070C0"/>
                </a:solidFill>
                <a:latin typeface="+mj-lt"/>
                <a:ea typeface="+mj-ea"/>
              </a:rPr>
              <a:t>2</a:t>
            </a:r>
            <a:r>
              <a:rPr lang="ko-KR" altLang="en-US" sz="3200" dirty="0">
                <a:solidFill>
                  <a:srgbClr val="0070C0"/>
                </a:solidFill>
                <a:latin typeface="+mj-lt"/>
                <a:ea typeface="+mj-ea"/>
              </a:rPr>
              <a:t>주차</a:t>
            </a:r>
            <a:r>
              <a:rPr lang="en-US" altLang="ko-KR" sz="3200" dirty="0">
                <a:solidFill>
                  <a:srgbClr val="0070C0"/>
                </a:solidFill>
                <a:latin typeface="+mj-lt"/>
                <a:ea typeface="+mj-ea"/>
              </a:rPr>
              <a:t>. </a:t>
            </a:r>
            <a:r>
              <a:rPr lang="ko-KR" altLang="en-US" sz="3200" dirty="0">
                <a:solidFill>
                  <a:srgbClr val="0070C0"/>
                </a:solidFill>
                <a:latin typeface="+mj-lt"/>
                <a:ea typeface="+mj-ea"/>
              </a:rPr>
              <a:t>이력서</a:t>
            </a:r>
            <a:r>
              <a:rPr lang="en-US" altLang="ko-KR" sz="3200" dirty="0">
                <a:solidFill>
                  <a:srgbClr val="0070C0"/>
                </a:solidFill>
                <a:latin typeface="+mj-lt"/>
                <a:ea typeface="+mj-ea"/>
              </a:rPr>
              <a:t>2</a:t>
            </a:r>
            <a:endParaRPr lang="ko-KR" altLang="en-US" sz="3200" dirty="0">
              <a:solidFill>
                <a:srgbClr val="0070C0"/>
              </a:solidFill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22121981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0CD49D-3566-99A0-379A-35239564A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A60AA2F-B04A-8EE1-9396-EBED544CD310}"/>
              </a:ext>
            </a:extLst>
          </p:cNvPr>
          <p:cNvSpPr txBox="1">
            <a:spLocks/>
          </p:cNvSpPr>
          <p:nvPr/>
        </p:nvSpPr>
        <p:spPr bwMode="auto">
          <a:xfrm>
            <a:off x="539552" y="836712"/>
            <a:ext cx="8280920" cy="259228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lr>
                <a:srgbClr val="C9824C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lr>
                <a:srgbClr val="C9824C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9pPr>
          </a:lstStyle>
          <a:p>
            <a:pPr eaLnBrk="1" hangingPunct="1">
              <a:buClr>
                <a:srgbClr val="002060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lang="ko-KR" altLang="en-US" sz="2800" dirty="0"/>
              <a:t>지원분야에 관계없이 모든 프로젝트 등록</a:t>
            </a:r>
            <a:r>
              <a:rPr lang="en-US" altLang="ko-KR" sz="2800" dirty="0"/>
              <a:t>.</a:t>
            </a:r>
          </a:p>
          <a:p>
            <a:pPr eaLnBrk="1" hangingPunct="1">
              <a:lnSpc>
                <a:spcPct val="200000"/>
              </a:lnSpc>
              <a:buClr>
                <a:srgbClr val="002060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lang="ko-KR" altLang="en-US" sz="2800" dirty="0"/>
              <a:t>지원분야별로</a:t>
            </a:r>
            <a:r>
              <a:rPr lang="en-US" altLang="ko-KR" sz="2800" dirty="0"/>
              <a:t> </a:t>
            </a:r>
            <a:r>
              <a:rPr lang="ko-KR" altLang="en-US" sz="2800" dirty="0"/>
              <a:t>제일 잘된 것부터 순서 배치</a:t>
            </a:r>
            <a:r>
              <a:rPr lang="en-US" altLang="ko-KR" sz="2800" dirty="0"/>
              <a:t>.</a:t>
            </a:r>
          </a:p>
          <a:p>
            <a:pPr marL="714375" indent="-352425" defTabSz="714375" eaLnBrk="1" hangingPunct="1">
              <a:lnSpc>
                <a:spcPct val="150000"/>
              </a:lnSpc>
              <a:buClr>
                <a:srgbClr val="002060"/>
              </a:buClr>
              <a:buSzPct val="70000"/>
              <a:buFont typeface="Wingdings" panose="05000000000000000000" pitchFamily="2" charset="2"/>
              <a:buChar char="§"/>
              <a:defRPr/>
            </a:pPr>
            <a:r>
              <a:rPr lang="en-US" altLang="ko-KR" sz="2000" dirty="0">
                <a:solidFill>
                  <a:srgbClr val="C00000"/>
                </a:solidFill>
              </a:rPr>
              <a:t>WEB   </a:t>
            </a:r>
            <a:r>
              <a:rPr lang="en-US" altLang="ko-KR" sz="2000" dirty="0"/>
              <a:t>: </a:t>
            </a:r>
            <a:r>
              <a:rPr lang="en-US" altLang="ko-KR" sz="2000" dirty="0" err="1"/>
              <a:t>web</a:t>
            </a:r>
            <a:r>
              <a:rPr lang="en-US" altLang="ko-KR" sz="2000" dirty="0" err="1">
                <a:sym typeface="Wingdings" panose="05000000000000000000" pitchFamily="2" charset="2"/>
              </a:rPr>
              <a:t>mobile</a:t>
            </a:r>
            <a:r>
              <a:rPr lang="en-US" altLang="ko-KR" sz="2000" dirty="0">
                <a:sym typeface="Wingdings" panose="05000000000000000000" pitchFamily="2" charset="2"/>
              </a:rPr>
              <a:t></a:t>
            </a:r>
            <a:r>
              <a:rPr lang="ko-KR" altLang="en-US" sz="2000" dirty="0">
                <a:sym typeface="Wingdings" panose="05000000000000000000" pitchFamily="2" charset="2"/>
              </a:rPr>
              <a:t>기타 순</a:t>
            </a:r>
            <a:r>
              <a:rPr lang="en-US" altLang="ko-KR" sz="2000" dirty="0">
                <a:sym typeface="Wingdings" panose="05000000000000000000" pitchFamily="2" charset="2"/>
              </a:rPr>
              <a:t> </a:t>
            </a:r>
          </a:p>
          <a:p>
            <a:pPr marL="714375" indent="-352425" defTabSz="714375" eaLnBrk="1" hangingPunct="1">
              <a:lnSpc>
                <a:spcPct val="150000"/>
              </a:lnSpc>
              <a:buClr>
                <a:srgbClr val="002060"/>
              </a:buClr>
              <a:buSzPct val="70000"/>
              <a:buFont typeface="Wingdings" panose="05000000000000000000" pitchFamily="2" charset="2"/>
              <a:buChar char="§"/>
              <a:defRPr/>
            </a:pPr>
            <a:r>
              <a:rPr lang="en-US" altLang="ko-KR" sz="2000" dirty="0">
                <a:solidFill>
                  <a:srgbClr val="C00000"/>
                </a:solidFill>
                <a:sym typeface="Wingdings" panose="05000000000000000000" pitchFamily="2" charset="2"/>
              </a:rPr>
              <a:t>Mobile</a:t>
            </a:r>
            <a:r>
              <a:rPr lang="en-US" altLang="ko-KR" sz="2000" dirty="0"/>
              <a:t>: </a:t>
            </a:r>
            <a:r>
              <a:rPr lang="en-US" altLang="ko-KR" sz="2000" dirty="0" err="1"/>
              <a:t>mobile</a:t>
            </a:r>
            <a:r>
              <a:rPr lang="en-US" altLang="ko-KR" sz="2000" dirty="0" err="1">
                <a:sym typeface="Wingdings" panose="05000000000000000000" pitchFamily="2" charset="2"/>
              </a:rPr>
              <a:t>web</a:t>
            </a:r>
            <a:r>
              <a:rPr lang="en-US" altLang="ko-KR" sz="2000" dirty="0">
                <a:sym typeface="Wingdings" panose="05000000000000000000" pitchFamily="2" charset="2"/>
              </a:rPr>
              <a:t></a:t>
            </a:r>
            <a:r>
              <a:rPr lang="ko-KR" altLang="en-US" sz="2000" dirty="0">
                <a:sym typeface="Wingdings" panose="05000000000000000000" pitchFamily="2" charset="2"/>
              </a:rPr>
              <a:t>기타 순</a:t>
            </a:r>
            <a:endParaRPr kumimoji="0" lang="en-US" altLang="ko-KR" sz="2400" dirty="0">
              <a:latin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68491489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DA55079-721F-4E72-A422-8111A0B18A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196752"/>
            <a:ext cx="7153275" cy="377190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FD85818E-3E6C-4875-8164-3CD5BC8A56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1916831"/>
            <a:ext cx="3928571" cy="4499524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83727018-1633-474F-BCD0-2275891EA97B}"/>
              </a:ext>
            </a:extLst>
          </p:cNvPr>
          <p:cNvSpPr txBox="1">
            <a:spLocks/>
          </p:cNvSpPr>
          <p:nvPr/>
        </p:nvSpPr>
        <p:spPr bwMode="auto">
          <a:xfrm>
            <a:off x="267144" y="395610"/>
            <a:ext cx="8280920" cy="64807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lr>
                <a:srgbClr val="C9824C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lr>
                <a:srgbClr val="C9824C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9pPr>
          </a:lstStyle>
          <a:p>
            <a:pPr eaLnBrk="1" hangingPunct="1">
              <a:buClr>
                <a:srgbClr val="002060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lang="ko-KR" altLang="en-US" b="1" dirty="0">
                <a:solidFill>
                  <a:srgbClr val="0070C0"/>
                </a:solidFill>
              </a:rPr>
              <a:t>이력서 미리보기</a:t>
            </a:r>
            <a:r>
              <a:rPr lang="ko-KR" altLang="en-US" dirty="0"/>
              <a:t> </a:t>
            </a:r>
            <a:r>
              <a:rPr lang="en-US" altLang="ko-KR" dirty="0">
                <a:sym typeface="Wingdings" panose="05000000000000000000" pitchFamily="2" charset="2"/>
              </a:rPr>
              <a:t> pdf </a:t>
            </a:r>
            <a:r>
              <a:rPr lang="ko-KR" altLang="en-US" dirty="0">
                <a:sym typeface="Wingdings" panose="05000000000000000000" pitchFamily="2" charset="2"/>
              </a:rPr>
              <a:t>파일로 저장</a:t>
            </a:r>
            <a:endParaRPr kumimoji="0" lang="en-US" altLang="ko-KR" dirty="0">
              <a:latin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1259304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F3C13B71-4406-4277-A5A2-BA6CF6899D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574443"/>
              </p:ext>
            </p:extLst>
          </p:nvPr>
        </p:nvGraphicFramePr>
        <p:xfrm>
          <a:off x="359569" y="1052736"/>
          <a:ext cx="8460904" cy="4543200"/>
        </p:xfrm>
        <a:graphic>
          <a:graphicData uri="http://schemas.openxmlformats.org/drawingml/2006/table">
            <a:tbl>
              <a:tblPr/>
              <a:tblGrid>
                <a:gridCol w="577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94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853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482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3073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주차</a:t>
                      </a: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A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제목</a:t>
                      </a: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A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내용</a:t>
                      </a: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A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A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854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1</a:t>
                      </a: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이력서</a:t>
                      </a: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기초정보입력</a:t>
                      </a:r>
                      <a:r>
                        <a:rPr lang="en-US" altLang="ko-KR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, </a:t>
                      </a: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기타정보</a:t>
                      </a: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666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2</a:t>
                      </a: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kumimoji="0"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사진</a:t>
                      </a:r>
                      <a:r>
                        <a:rPr kumimoji="0" lang="en-US" altLang="ko-KR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프로젝트 정보 입력</a:t>
                      </a:r>
                      <a:endParaRPr lang="en-US" altLang="ko-KR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666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3</a:t>
                      </a: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생활비</a:t>
                      </a: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기초생활비</a:t>
                      </a: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666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4</a:t>
                      </a:r>
                      <a:endParaRPr lang="ko-KR" alt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꿈과 희망직업</a:t>
                      </a: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작성</a:t>
                      </a: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666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5</a:t>
                      </a: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1</a:t>
                      </a: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분 발표</a:t>
                      </a: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666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6</a:t>
                      </a: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자기소개서</a:t>
                      </a: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나의 꿈</a:t>
                      </a:r>
                      <a:r>
                        <a:rPr lang="en-US" altLang="ko-KR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(</a:t>
                      </a:r>
                      <a:r>
                        <a:rPr lang="en-US" altLang="ko-KR" sz="1600" b="0" kern="0" spc="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+mj-ea"/>
                        </a:rPr>
                        <a:t>400</a:t>
                      </a:r>
                      <a:r>
                        <a:rPr lang="ko-KR" altLang="en-US" sz="1600" b="0" kern="0" spc="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+mj-ea"/>
                        </a:rPr>
                        <a:t>자 이상</a:t>
                      </a:r>
                      <a:r>
                        <a:rPr lang="en-US" altLang="ko-KR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), </a:t>
                      </a: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성격</a:t>
                      </a:r>
                      <a:r>
                        <a:rPr lang="en-US" altLang="ko-KR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(</a:t>
                      </a:r>
                      <a:r>
                        <a:rPr lang="en-US" altLang="ko-KR" sz="1600" b="0" kern="0" spc="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+mj-ea"/>
                        </a:rPr>
                        <a:t>400</a:t>
                      </a:r>
                      <a:r>
                        <a:rPr lang="ko-KR" altLang="en-US" sz="1600" b="0" kern="0" spc="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+mj-ea"/>
                        </a:rPr>
                        <a:t>자 이상</a:t>
                      </a:r>
                      <a:r>
                        <a:rPr lang="en-US" altLang="ko-KR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)</a:t>
                      </a:r>
                      <a:endParaRPr lang="ko-KR" alt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0" kern="0" spc="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+mj-ea"/>
                        </a:rPr>
                        <a:t>ChatGPT</a:t>
                      </a:r>
                      <a:r>
                        <a:rPr lang="ko-KR" altLang="en-US" sz="1600" b="0" kern="0" spc="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+mj-ea"/>
                        </a:rPr>
                        <a:t> 이용</a:t>
                      </a: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681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7</a:t>
                      </a: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경험</a:t>
                      </a:r>
                      <a:r>
                        <a:rPr lang="en-US" altLang="ko-KR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(</a:t>
                      </a:r>
                      <a:r>
                        <a:rPr lang="en-US" altLang="ko-KR" sz="1600" b="0" kern="0" spc="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+mj-ea"/>
                        </a:rPr>
                        <a:t>400</a:t>
                      </a:r>
                      <a:r>
                        <a:rPr lang="ko-KR" altLang="en-US" sz="1600" b="0" kern="0" spc="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+mj-ea"/>
                        </a:rPr>
                        <a:t>자 이상</a:t>
                      </a:r>
                      <a:r>
                        <a:rPr lang="en-US" altLang="ko-KR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), </a:t>
                      </a: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지원동기 </a:t>
                      </a:r>
                      <a:r>
                        <a:rPr lang="en-US" altLang="ko-KR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(</a:t>
                      </a:r>
                      <a:r>
                        <a:rPr lang="en-US" altLang="ko-KR" sz="1600" b="0" kern="0" spc="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+mj-ea"/>
                        </a:rPr>
                        <a:t>200</a:t>
                      </a:r>
                      <a:r>
                        <a:rPr lang="ko-KR" altLang="en-US" sz="1600" b="0" kern="0" spc="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+mj-ea"/>
                        </a:rPr>
                        <a:t>자 이상</a:t>
                      </a:r>
                      <a:r>
                        <a:rPr lang="en-US" altLang="ko-KR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)</a:t>
                      </a:r>
                      <a:endParaRPr lang="ko-KR" alt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0" kern="0" spc="0" dirty="0">
                        <a:solidFill>
                          <a:srgbClr val="0070C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666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8</a:t>
                      </a:r>
                    </a:p>
                  </a:txBody>
                  <a:tcPr marL="64769" marR="64769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사람인</a:t>
                      </a: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가입 및 입력</a:t>
                      </a: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0" spc="0" dirty="0">
                        <a:solidFill>
                          <a:srgbClr val="0070C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27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9</a:t>
                      </a: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입력</a:t>
                      </a: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0" spc="0" dirty="0">
                        <a:solidFill>
                          <a:srgbClr val="0070C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666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10</a:t>
                      </a: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1</a:t>
                      </a: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분 자기소개</a:t>
                      </a: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작성</a:t>
                      </a: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600" b="0" kern="0" spc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ChatGPT</a:t>
                      </a:r>
                      <a:r>
                        <a:rPr kumimoji="0" lang="ko-KR" altLang="en-US" sz="1600" b="0" kern="0" spc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이용</a:t>
                      </a:r>
                      <a:endParaRPr lang="en-US" sz="1600" b="0" kern="0" spc="0" dirty="0">
                        <a:solidFill>
                          <a:srgbClr val="0070C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5685633"/>
                  </a:ext>
                </a:extLst>
              </a:tr>
              <a:tr h="19666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11</a:t>
                      </a: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발표</a:t>
                      </a: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0" spc="0" dirty="0">
                        <a:solidFill>
                          <a:srgbClr val="0070C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1424322"/>
                  </a:ext>
                </a:extLst>
              </a:tr>
              <a:tr h="19666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12</a:t>
                      </a: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모의면접</a:t>
                      </a: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면접질문 </a:t>
                      </a:r>
                      <a:r>
                        <a:rPr lang="en-US" altLang="ko-KR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15</a:t>
                      </a: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개</a:t>
                      </a:r>
                      <a:r>
                        <a:rPr lang="en-US" altLang="ko-KR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(</a:t>
                      </a: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인성</a:t>
                      </a:r>
                      <a:r>
                        <a:rPr lang="en-US" altLang="ko-KR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10,</a:t>
                      </a: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기술</a:t>
                      </a:r>
                      <a:r>
                        <a:rPr lang="en-US" altLang="ko-KR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5)</a:t>
                      </a:r>
                      <a:endParaRPr lang="ko-KR" alt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5762095"/>
                  </a:ext>
                </a:extLst>
              </a:tr>
              <a:tr h="19666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13</a:t>
                      </a: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66" marR="6476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팀별 모의면접 실시 </a:t>
                      </a:r>
                      <a:r>
                        <a:rPr lang="en-US" altLang="ko-KR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(</a:t>
                      </a:r>
                      <a:r>
                        <a:rPr lang="ko-KR" altLang="en-US" sz="1600" b="0" kern="0" spc="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j-ea"/>
                        </a:rPr>
                        <a:t>경품</a:t>
                      </a:r>
                      <a:r>
                        <a:rPr lang="en-US" altLang="ko-KR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)</a:t>
                      </a:r>
                      <a:endParaRPr lang="ko-KR" alt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66" marR="6476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0811623"/>
                  </a:ext>
                </a:extLst>
              </a:tr>
              <a:tr h="19666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14</a:t>
                      </a:r>
                      <a:endParaRPr lang="ko-KR" alt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66" marR="6476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66" marR="6476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팀별 모의면접 실시</a:t>
                      </a:r>
                    </a:p>
                  </a:txBody>
                  <a:tcPr marL="64766" marR="6476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0211840"/>
                  </a:ext>
                </a:extLst>
              </a:tr>
              <a:tr h="19666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15</a:t>
                      </a:r>
                      <a:endParaRPr lang="ko-KR" alt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66" marR="6476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0" spc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취업희망회사</a:t>
                      </a:r>
                      <a:endParaRPr lang="ko-KR" altLang="en-US" sz="1600" b="0" kern="0" spc="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관심회사 </a:t>
                      </a:r>
                      <a:r>
                        <a:rPr lang="en-US" altLang="ko-KR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10</a:t>
                      </a:r>
                      <a:r>
                        <a:rPr lang="ko-KR" altLang="en-US" sz="1600" b="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j-ea"/>
                        </a:rPr>
                        <a:t>개 조사 및 입력</a:t>
                      </a: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0" kern="0" spc="0" dirty="0" err="1">
                          <a:solidFill>
                            <a:srgbClr val="0070C0"/>
                          </a:solidFill>
                          <a:effectLst/>
                          <a:latin typeface="+mj-lt"/>
                          <a:ea typeface="+mj-ea"/>
                        </a:rPr>
                        <a:t>csjob</a:t>
                      </a:r>
                      <a:r>
                        <a:rPr lang="en-US" altLang="ko-KR" sz="1600" b="0" kern="0" spc="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+mj-ea"/>
                        </a:rPr>
                        <a:t>,</a:t>
                      </a:r>
                      <a:r>
                        <a:rPr lang="ko-KR" altLang="en-US" sz="1600" b="0" kern="0" spc="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+mj-ea"/>
                        </a:rPr>
                        <a:t>사람인 이력서 제출</a:t>
                      </a:r>
                    </a:p>
                  </a:txBody>
                  <a:tcPr marL="64773" marR="64773" marT="17893" marB="1789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72768"/>
                  </a:ext>
                </a:extLst>
              </a:tr>
            </a:tbl>
          </a:graphicData>
        </a:graphic>
      </p:graphicFrame>
      <p:sp>
        <p:nvSpPr>
          <p:cNvPr id="3" name="Rectangle 3">
            <a:extLst>
              <a:ext uri="{FF2B5EF4-FFF2-40B4-BE49-F238E27FC236}">
                <a16:creationId xmlns:a16="http://schemas.microsoft.com/office/drawing/2014/main" id="{9C97CB7A-9750-4687-999F-F1F7735E29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569" y="510989"/>
            <a:ext cx="8135937" cy="447872"/>
          </a:xfrm>
        </p:spPr>
        <p:txBody>
          <a:bodyPr anchor="ctr"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ko-KR" sz="2800" b="1" dirty="0">
                <a:solidFill>
                  <a:srgbClr val="0070C0"/>
                </a:solidFill>
                <a:latin typeface="+mj-lt"/>
                <a:ea typeface="+mj-ea"/>
              </a:rPr>
              <a:t>1. </a:t>
            </a:r>
            <a:r>
              <a:rPr lang="ko-KR" altLang="en-US" sz="2800" b="1" dirty="0" err="1">
                <a:solidFill>
                  <a:srgbClr val="0070C0"/>
                </a:solidFill>
                <a:latin typeface="+mj-lt"/>
                <a:ea typeface="+mj-ea"/>
              </a:rPr>
              <a:t>주차별</a:t>
            </a:r>
            <a:r>
              <a:rPr lang="ko-KR" altLang="en-US" sz="2800" b="1" dirty="0">
                <a:solidFill>
                  <a:srgbClr val="0070C0"/>
                </a:solidFill>
                <a:latin typeface="+mj-lt"/>
                <a:ea typeface="+mj-ea"/>
              </a:rPr>
              <a:t> 진행내용 및 평가기준</a:t>
            </a:r>
            <a:endParaRPr lang="en-US" altLang="ko-KR" sz="2800" b="1" dirty="0">
              <a:solidFill>
                <a:srgbClr val="0070C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>
            <a:extLst>
              <a:ext uri="{FF2B5EF4-FFF2-40B4-BE49-F238E27FC236}">
                <a16:creationId xmlns:a16="http://schemas.microsoft.com/office/drawing/2014/main" id="{16909A38-A3B6-45D6-A262-DF107FBB41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31" y="369068"/>
            <a:ext cx="8135937" cy="557212"/>
          </a:xfrm>
        </p:spPr>
        <p:txBody>
          <a:bodyPr anchor="ctr"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ko-KR" b="1" dirty="0">
                <a:solidFill>
                  <a:srgbClr val="0070C0"/>
                </a:solidFill>
                <a:latin typeface="굴림" panose="020B0600000101010101" pitchFamily="50" charset="-127"/>
              </a:rPr>
              <a:t>2. </a:t>
            </a:r>
            <a:r>
              <a:rPr lang="ko-KR" altLang="en-US" b="1" dirty="0">
                <a:solidFill>
                  <a:srgbClr val="0070C0"/>
                </a:solidFill>
                <a:latin typeface="굴림" panose="020B0600000101010101" pitchFamily="50" charset="-127"/>
              </a:rPr>
              <a:t>기초정보입력</a:t>
            </a:r>
            <a:endParaRPr lang="en-US" altLang="ko-KR" b="1" dirty="0">
              <a:solidFill>
                <a:srgbClr val="0070C0"/>
              </a:solidFill>
              <a:latin typeface="굴림" panose="020B0600000101010101" pitchFamily="50" charset="-127"/>
            </a:endParaRP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8D8390B8-BA91-440A-AD17-43F0AB8DEAEC}"/>
              </a:ext>
            </a:extLst>
          </p:cNvPr>
          <p:cNvSpPr txBox="1">
            <a:spLocks/>
          </p:cNvSpPr>
          <p:nvPr/>
        </p:nvSpPr>
        <p:spPr bwMode="auto">
          <a:xfrm>
            <a:off x="1043607" y="1126255"/>
            <a:ext cx="7056784" cy="55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lr>
                <a:srgbClr val="C9824C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lr>
                <a:srgbClr val="C9824C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9pPr>
          </a:lstStyle>
          <a:p>
            <a:pPr eaLnBrk="1" hangingPunct="1">
              <a:buClr>
                <a:srgbClr val="002060"/>
              </a:buClr>
              <a:buSzPct val="70000"/>
              <a:buFont typeface="Arial" panose="020B0604020202020204" pitchFamily="34" charset="0"/>
              <a:buNone/>
            </a:pPr>
            <a:r>
              <a:rPr kumimoji="0" lang="ko-KR" altLang="en-US" sz="2800" dirty="0">
                <a:solidFill>
                  <a:schemeClr val="tx1"/>
                </a:solidFill>
                <a:latin typeface="굴림" panose="020B0600000101010101" pitchFamily="50" charset="-127"/>
              </a:rPr>
              <a:t>취업관리홈페이지 </a:t>
            </a:r>
            <a:r>
              <a:rPr kumimoji="0" lang="en-US" altLang="ko-KR" sz="2800" dirty="0">
                <a:solidFill>
                  <a:schemeClr val="tx1"/>
                </a:solidFill>
                <a:latin typeface="굴림" panose="020B0600000101010101" pitchFamily="50" charset="-127"/>
              </a:rPr>
              <a:t>: </a:t>
            </a:r>
            <a:r>
              <a:rPr kumimoji="0" lang="en-US" altLang="ko-KR" sz="2800" b="1" dirty="0">
                <a:solidFill>
                  <a:srgbClr val="C00000"/>
                </a:solidFill>
                <a:latin typeface="굴림" panose="020B0600000101010101" pitchFamily="50" charset="-127"/>
              </a:rPr>
              <a:t>csjob.induk.ac.kr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3476725-8831-A840-B9C8-5EDB18E857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5675" y="1772816"/>
            <a:ext cx="5832648" cy="41205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>
            <a:extLst>
              <a:ext uri="{FF2B5EF4-FFF2-40B4-BE49-F238E27FC236}">
                <a16:creationId xmlns:a16="http://schemas.microsoft.com/office/drawing/2014/main" id="{8B737A06-5A24-4AE0-8334-B328E534D85E}"/>
              </a:ext>
            </a:extLst>
          </p:cNvPr>
          <p:cNvSpPr txBox="1">
            <a:spLocks/>
          </p:cNvSpPr>
          <p:nvPr/>
        </p:nvSpPr>
        <p:spPr bwMode="auto">
          <a:xfrm>
            <a:off x="611188" y="404664"/>
            <a:ext cx="81359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lr>
                <a:srgbClr val="C9824C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lr>
                <a:srgbClr val="C9824C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9pPr>
          </a:lstStyle>
          <a:p>
            <a:pPr eaLnBrk="1" hangingPunct="1">
              <a:buClr>
                <a:srgbClr val="002060"/>
              </a:buClr>
              <a:buSzPct val="70000"/>
              <a:buFont typeface="Arial" panose="020B0604020202020204" pitchFamily="34" charset="0"/>
              <a:buNone/>
            </a:pPr>
            <a:r>
              <a:rPr kumimoji="0" lang="en-US" altLang="ko-KR" b="1" dirty="0">
                <a:solidFill>
                  <a:srgbClr val="0070C0"/>
                </a:solidFill>
                <a:latin typeface="굴림" panose="020B0600000101010101" pitchFamily="50" charset="-127"/>
              </a:rPr>
              <a:t>3. </a:t>
            </a:r>
            <a:r>
              <a:rPr kumimoji="0" lang="ko-KR" altLang="en-US" b="1" dirty="0">
                <a:solidFill>
                  <a:srgbClr val="0070C0"/>
                </a:solidFill>
                <a:latin typeface="굴림" panose="020B0600000101010101" pitchFamily="50" charset="-127"/>
              </a:rPr>
              <a:t>취업용 사진</a:t>
            </a:r>
            <a:endParaRPr kumimoji="0" lang="en-US" altLang="ko-KR" dirty="0">
              <a:latin typeface="굴림" panose="020B0600000101010101" pitchFamily="50" charset="-127"/>
            </a:endParaRP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671CA7C2-CAFE-49BA-9384-EB92DD197904}"/>
              </a:ext>
            </a:extLst>
          </p:cNvPr>
          <p:cNvSpPr txBox="1">
            <a:spLocks/>
          </p:cNvSpPr>
          <p:nvPr/>
        </p:nvSpPr>
        <p:spPr bwMode="auto">
          <a:xfrm>
            <a:off x="611188" y="1152995"/>
            <a:ext cx="8424862" cy="2852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lr>
                <a:srgbClr val="C9824C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lr>
                <a:srgbClr val="C9824C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002060"/>
              </a:buClr>
              <a:buSzPct val="70000"/>
              <a:buFont typeface="Wingdings" panose="05000000000000000000" pitchFamily="2" charset="2"/>
              <a:buChar char="v"/>
            </a:pPr>
            <a:r>
              <a:rPr kumimoji="0" lang="ko-KR" altLang="en-US" sz="2800" dirty="0">
                <a:latin typeface="굴림" panose="020B0600000101010101" pitchFamily="50" charset="-127"/>
                <a:sym typeface="Wingdings" panose="05000000000000000000" pitchFamily="2" charset="2"/>
              </a:rPr>
              <a:t>반드시 취업용 사진</a:t>
            </a:r>
            <a:r>
              <a:rPr kumimoji="0" lang="en-US" altLang="ko-KR" sz="2800" dirty="0">
                <a:latin typeface="굴림" panose="020B0600000101010101" pitchFamily="50" charset="-127"/>
                <a:sym typeface="Wingdings" panose="05000000000000000000" pitchFamily="2" charset="2"/>
              </a:rPr>
              <a:t>(</a:t>
            </a:r>
            <a:r>
              <a:rPr kumimoji="0" lang="ko-KR" altLang="en-US" sz="2800" dirty="0">
                <a:solidFill>
                  <a:srgbClr val="C00000"/>
                </a:solidFill>
                <a:latin typeface="굴림" panose="020B0600000101010101" pitchFamily="50" charset="-127"/>
                <a:sym typeface="Wingdings" panose="05000000000000000000" pitchFamily="2" charset="2"/>
              </a:rPr>
              <a:t>필히 정장</a:t>
            </a:r>
            <a:r>
              <a:rPr kumimoji="0" lang="en-US" altLang="ko-KR" sz="2800" dirty="0">
                <a:latin typeface="굴림" panose="020B0600000101010101" pitchFamily="50" charset="-127"/>
                <a:sym typeface="Wingdings" panose="05000000000000000000" pitchFamily="2" charset="2"/>
              </a:rPr>
              <a:t>)</a:t>
            </a:r>
          </a:p>
          <a:p>
            <a:pPr eaLnBrk="1" hangingPunct="1">
              <a:lnSpc>
                <a:spcPct val="150000"/>
              </a:lnSpc>
              <a:buClr>
                <a:srgbClr val="002060"/>
              </a:buClr>
              <a:buSzPct val="70000"/>
              <a:buFont typeface="Wingdings" panose="05000000000000000000" pitchFamily="2" charset="2"/>
              <a:buChar char="v"/>
            </a:pPr>
            <a:r>
              <a:rPr kumimoji="0" lang="ko-KR" altLang="en-US" sz="2800" dirty="0">
                <a:solidFill>
                  <a:srgbClr val="C00000"/>
                </a:solidFill>
                <a:latin typeface="굴림" panose="020B0600000101010101" pitchFamily="50" charset="-127"/>
                <a:sym typeface="Wingdings" panose="05000000000000000000" pitchFamily="2" charset="2"/>
              </a:rPr>
              <a:t>기한</a:t>
            </a:r>
            <a:r>
              <a:rPr kumimoji="0" lang="ko-KR" altLang="en-US" sz="2800" dirty="0">
                <a:latin typeface="굴림" panose="020B0600000101010101" pitchFamily="50" charset="-127"/>
                <a:sym typeface="Wingdings" panose="05000000000000000000" pitchFamily="2" charset="2"/>
              </a:rPr>
              <a:t> </a:t>
            </a:r>
            <a:r>
              <a:rPr kumimoji="0" lang="en-US" altLang="ko-KR" sz="2800" dirty="0">
                <a:latin typeface="굴림" panose="020B0600000101010101" pitchFamily="50" charset="-127"/>
                <a:sym typeface="Wingdings" panose="05000000000000000000" pitchFamily="2" charset="2"/>
              </a:rPr>
              <a:t>: 8</a:t>
            </a:r>
            <a:r>
              <a:rPr kumimoji="0" lang="ko-KR" altLang="en-US" sz="2800" dirty="0">
                <a:latin typeface="굴림" panose="020B0600000101010101" pitchFamily="50" charset="-127"/>
                <a:sym typeface="Wingdings" panose="05000000000000000000" pitchFamily="2" charset="2"/>
              </a:rPr>
              <a:t>주차 까지</a:t>
            </a:r>
            <a:endParaRPr kumimoji="0" lang="en-US" altLang="ko-KR" sz="2800" dirty="0">
              <a:latin typeface="굴림" panose="020B0600000101010101" pitchFamily="50" charset="-127"/>
              <a:sym typeface="Wingdings" panose="05000000000000000000" pitchFamily="2" charset="2"/>
            </a:endParaRPr>
          </a:p>
          <a:p>
            <a:pPr eaLnBrk="1" hangingPunct="1">
              <a:lnSpc>
                <a:spcPct val="150000"/>
              </a:lnSpc>
              <a:buClr>
                <a:srgbClr val="002060"/>
              </a:buClr>
              <a:buSzPct val="70000"/>
              <a:buFont typeface="Wingdings" panose="05000000000000000000" pitchFamily="2" charset="2"/>
              <a:buChar char="v"/>
            </a:pPr>
            <a:r>
              <a:rPr kumimoji="0" lang="ko-KR" altLang="en-US" sz="2800" dirty="0">
                <a:latin typeface="굴림" panose="020B0600000101010101" pitchFamily="50" charset="-127"/>
                <a:sym typeface="Wingdings" panose="05000000000000000000" pitchFamily="2" charset="2"/>
              </a:rPr>
              <a:t>면접용 정장</a:t>
            </a:r>
            <a:r>
              <a:rPr kumimoji="0" lang="en-US" altLang="ko-KR" sz="2800" dirty="0">
                <a:latin typeface="굴림" panose="020B0600000101010101" pitchFamily="50" charset="-127"/>
                <a:sym typeface="Wingdings" panose="05000000000000000000" pitchFamily="2" charset="2"/>
              </a:rPr>
              <a:t>(</a:t>
            </a:r>
            <a:r>
              <a:rPr kumimoji="0" lang="ko-KR" altLang="en-US" sz="2800" dirty="0">
                <a:latin typeface="굴림" panose="020B0600000101010101" pitchFamily="50" charset="-127"/>
                <a:sym typeface="Wingdings" panose="05000000000000000000" pitchFamily="2" charset="2"/>
              </a:rPr>
              <a:t>아울렛 추천</a:t>
            </a:r>
            <a:r>
              <a:rPr kumimoji="0" lang="ko-KR" altLang="en-US" sz="2800" dirty="0">
                <a:solidFill>
                  <a:srgbClr val="0070C0"/>
                </a:solidFill>
                <a:latin typeface="굴림" panose="020B0600000101010101" pitchFamily="50" charset="-127"/>
                <a:sym typeface="Wingdings" panose="05000000000000000000" pitchFamily="2" charset="2"/>
              </a:rPr>
              <a:t> </a:t>
            </a:r>
            <a:r>
              <a:rPr kumimoji="0" lang="en-US" altLang="ko-KR" sz="2800" dirty="0">
                <a:solidFill>
                  <a:srgbClr val="0070C0"/>
                </a:solidFill>
                <a:latin typeface="굴림" panose="020B0600000101010101" pitchFamily="50" charset="-127"/>
                <a:sym typeface="Wingdings" panose="05000000000000000000" pitchFamily="2" charset="2"/>
              </a:rPr>
              <a:t>4</a:t>
            </a:r>
            <a:r>
              <a:rPr kumimoji="0" lang="ko-KR" altLang="en-US" sz="2800" dirty="0">
                <a:solidFill>
                  <a:srgbClr val="0070C0"/>
                </a:solidFill>
                <a:latin typeface="굴림" panose="020B0600000101010101" pitchFamily="50" charset="-127"/>
                <a:sym typeface="Wingdings" panose="05000000000000000000" pitchFamily="2" charset="2"/>
              </a:rPr>
              <a:t>월말</a:t>
            </a:r>
            <a:r>
              <a:rPr kumimoji="0" lang="en-US" altLang="ko-KR" sz="2800" dirty="0">
                <a:solidFill>
                  <a:srgbClr val="0070C0"/>
                </a:solidFill>
                <a:latin typeface="굴림" panose="020B0600000101010101" pitchFamily="50" charset="-127"/>
                <a:sym typeface="Wingdings" panose="05000000000000000000" pitchFamily="2" charset="2"/>
              </a:rPr>
              <a:t>-5</a:t>
            </a:r>
            <a:r>
              <a:rPr kumimoji="0" lang="ko-KR" altLang="en-US" sz="2800" dirty="0">
                <a:solidFill>
                  <a:srgbClr val="0070C0"/>
                </a:solidFill>
                <a:latin typeface="굴림" panose="020B0600000101010101" pitchFamily="50" charset="-127"/>
                <a:sym typeface="Wingdings" panose="05000000000000000000" pitchFamily="2" charset="2"/>
              </a:rPr>
              <a:t>월초</a:t>
            </a:r>
            <a:r>
              <a:rPr kumimoji="0" lang="en-US" altLang="ko-KR" sz="2800" dirty="0">
                <a:latin typeface="굴림" panose="020B0600000101010101" pitchFamily="50" charset="-127"/>
                <a:sym typeface="Wingdings" panose="05000000000000000000" pitchFamily="2" charset="2"/>
              </a:rPr>
              <a:t>)</a:t>
            </a:r>
          </a:p>
          <a:p>
            <a:pPr eaLnBrk="1" hangingPunct="1">
              <a:lnSpc>
                <a:spcPct val="150000"/>
              </a:lnSpc>
              <a:buClr>
                <a:srgbClr val="002060"/>
              </a:buClr>
              <a:buSzPct val="70000"/>
              <a:buFont typeface="Wingdings" panose="05000000000000000000" pitchFamily="2" charset="2"/>
              <a:buChar char="v"/>
            </a:pPr>
            <a:r>
              <a:rPr kumimoji="0" lang="ko-KR" altLang="en-US" sz="2800" dirty="0">
                <a:latin typeface="굴림" panose="020B0600000101010101" pitchFamily="50" charset="-127"/>
                <a:sym typeface="Wingdings" panose="05000000000000000000" pitchFamily="2" charset="2"/>
              </a:rPr>
              <a:t>합성사진</a:t>
            </a:r>
            <a:r>
              <a:rPr kumimoji="0" lang="en-US" altLang="ko-KR" sz="2800" dirty="0">
                <a:latin typeface="굴림" panose="020B0600000101010101" pitchFamily="50" charset="-127"/>
                <a:sym typeface="Wingdings" panose="05000000000000000000" pitchFamily="2" charset="2"/>
              </a:rPr>
              <a:t> </a:t>
            </a:r>
            <a:r>
              <a:rPr kumimoji="0" lang="ko-KR" altLang="en-US" sz="2800" dirty="0">
                <a:latin typeface="굴림" panose="020B0600000101010101" pitchFamily="50" charset="-127"/>
                <a:sym typeface="Wingdings" panose="05000000000000000000" pitchFamily="2" charset="2"/>
              </a:rPr>
              <a:t>불가</a:t>
            </a:r>
            <a:endParaRPr kumimoji="0" lang="en-US" altLang="ko-KR" sz="2800" dirty="0">
              <a:latin typeface="굴림" panose="020B0600000101010101" pitchFamily="50" charset="-127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>
            <a:extLst>
              <a:ext uri="{FF2B5EF4-FFF2-40B4-BE49-F238E27FC236}">
                <a16:creationId xmlns:a16="http://schemas.microsoft.com/office/drawing/2014/main" id="{FA01C3DF-9262-437B-B357-DD0229C8D1BA}"/>
              </a:ext>
            </a:extLst>
          </p:cNvPr>
          <p:cNvSpPr txBox="1">
            <a:spLocks/>
          </p:cNvSpPr>
          <p:nvPr/>
        </p:nvSpPr>
        <p:spPr bwMode="auto">
          <a:xfrm>
            <a:off x="5402263" y="598488"/>
            <a:ext cx="3098800" cy="374491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lr>
                <a:srgbClr val="C9824C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lr>
                <a:srgbClr val="C9824C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9pPr>
          </a:lstStyle>
          <a:p>
            <a:pPr eaLnBrk="1" hangingPunct="1">
              <a:buClr>
                <a:srgbClr val="002060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남자 </a:t>
            </a:r>
            <a:r>
              <a:rPr kumimoji="0"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:</a:t>
            </a:r>
          </a:p>
          <a:p>
            <a:pPr marL="0" indent="0" eaLnBrk="1" hangingPunct="1">
              <a:buClr>
                <a:srgbClr val="00206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kumimoji="0" lang="ko-KR" altLang="en-US" sz="2000" dirty="0"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정장 </a:t>
            </a:r>
            <a:r>
              <a:rPr kumimoji="0"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: </a:t>
            </a:r>
            <a:r>
              <a:rPr kumimoji="0"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짙은 군청색</a:t>
            </a:r>
            <a:endParaRPr kumimoji="0" lang="en-US" altLang="ko-KR" sz="2000" dirty="0"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0" indent="0" eaLnBrk="1" hangingPunct="1">
              <a:buClr>
                <a:srgbClr val="00206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kumimoji="0" lang="ko-KR" altLang="en-US" sz="2000" dirty="0"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셔츠</a:t>
            </a:r>
            <a:r>
              <a:rPr kumimoji="0"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r>
              <a:rPr kumimoji="0"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: </a:t>
            </a:r>
            <a:r>
              <a:rPr kumimoji="0"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흰색</a:t>
            </a:r>
            <a:endParaRPr kumimoji="0" lang="en-US" altLang="ko-KR" sz="2000" dirty="0"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0" indent="0" eaLnBrk="1" hangingPunct="1">
              <a:buClr>
                <a:srgbClr val="00206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kumimoji="0" lang="ko-KR" altLang="en-US" sz="2000" dirty="0"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구두</a:t>
            </a:r>
            <a:r>
              <a:rPr kumimoji="0"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r>
              <a:rPr kumimoji="0"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: </a:t>
            </a:r>
            <a:r>
              <a:rPr kumimoji="0"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캐주얼 검정</a:t>
            </a:r>
            <a:endParaRPr kumimoji="0" lang="en-US" altLang="ko-KR" sz="2000" dirty="0"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0" indent="0" eaLnBrk="1" hangingPunct="1">
              <a:buClr>
                <a:srgbClr val="00206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kumimoji="0" lang="ko-KR" altLang="en-US" sz="2000" dirty="0"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양말</a:t>
            </a:r>
            <a:r>
              <a:rPr kumimoji="0"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r>
              <a:rPr kumimoji="0"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: </a:t>
            </a:r>
            <a:r>
              <a:rPr kumimoji="0"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검정</a:t>
            </a:r>
            <a:endParaRPr kumimoji="0" lang="en-US" altLang="ko-KR" sz="2000" dirty="0"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0" indent="0" eaLnBrk="1" hangingPunct="1">
              <a:buClr>
                <a:srgbClr val="00206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kumimoji="0" lang="ko-KR" altLang="en-US" sz="2000" dirty="0"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타이</a:t>
            </a:r>
            <a:r>
              <a:rPr kumimoji="0"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r>
              <a:rPr kumimoji="0"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: </a:t>
            </a:r>
            <a:r>
              <a:rPr kumimoji="0"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단색</a:t>
            </a:r>
            <a:r>
              <a:rPr kumimoji="0"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</a:t>
            </a:r>
            <a:r>
              <a:rPr kumimoji="0"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사선무늬</a:t>
            </a:r>
            <a:endParaRPr kumimoji="0" lang="en-US" altLang="ko-KR" sz="2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4579" name="그림 4">
            <a:extLst>
              <a:ext uri="{FF2B5EF4-FFF2-40B4-BE49-F238E27FC236}">
                <a16:creationId xmlns:a16="http://schemas.microsoft.com/office/drawing/2014/main" id="{B2A70B24-DD52-4629-B51B-5457782EE6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549275"/>
            <a:ext cx="232568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그림 6">
            <a:extLst>
              <a:ext uri="{FF2B5EF4-FFF2-40B4-BE49-F238E27FC236}">
                <a16:creationId xmlns:a16="http://schemas.microsoft.com/office/drawing/2014/main" id="{6B530866-1E0B-4982-841D-7A408A3B56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450" y="598488"/>
            <a:ext cx="1943100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그림 1">
            <a:extLst>
              <a:ext uri="{FF2B5EF4-FFF2-40B4-BE49-F238E27FC236}">
                <a16:creationId xmlns:a16="http://schemas.microsoft.com/office/drawing/2014/main" id="{6CAB06DA-AC12-4C94-A664-6C9F1B7B62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3429000"/>
            <a:ext cx="2378075" cy="239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그림 3">
            <a:extLst>
              <a:ext uri="{FF2B5EF4-FFF2-40B4-BE49-F238E27FC236}">
                <a16:creationId xmlns:a16="http://schemas.microsoft.com/office/drawing/2014/main" id="{44B8BF57-DFF5-4654-B77C-EF07F4F8B4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04813"/>
            <a:ext cx="5616575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DC4AA46C-7833-409E-B262-2566C698F93E}"/>
              </a:ext>
            </a:extLst>
          </p:cNvPr>
          <p:cNvSpPr txBox="1">
            <a:spLocks/>
          </p:cNvSpPr>
          <p:nvPr/>
        </p:nvSpPr>
        <p:spPr bwMode="auto">
          <a:xfrm>
            <a:off x="6075363" y="549275"/>
            <a:ext cx="2847975" cy="37433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lr>
                <a:srgbClr val="C9824C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lr>
                <a:srgbClr val="C9824C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9pPr>
          </a:lstStyle>
          <a:p>
            <a:pPr eaLnBrk="1" hangingPunct="1">
              <a:buClr>
                <a:srgbClr val="002060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여자 </a:t>
            </a:r>
            <a:r>
              <a:rPr kumimoji="0"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:</a:t>
            </a:r>
          </a:p>
          <a:p>
            <a:pPr marL="0" indent="0" eaLnBrk="1" hangingPunct="1">
              <a:buClr>
                <a:srgbClr val="00206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kumimoji="0" lang="ko-KR" altLang="en-US" sz="1800" dirty="0"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색 </a:t>
            </a:r>
            <a:r>
              <a:rPr kumimoji="0"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: </a:t>
            </a:r>
            <a:r>
              <a:rPr kumimoji="0"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검정</a:t>
            </a:r>
            <a:r>
              <a:rPr kumimoji="0"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kumimoji="0"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짙은 군청색</a:t>
            </a:r>
            <a:endParaRPr kumimoji="0" lang="en-US" altLang="ko-KR" sz="1800" dirty="0"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0" indent="0" eaLnBrk="1" hangingPunct="1">
              <a:buClr>
                <a:srgbClr val="00206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kumimoji="0" lang="ko-KR" altLang="en-US" sz="1800" dirty="0"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셔츠</a:t>
            </a:r>
            <a:r>
              <a:rPr kumimoji="0"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r>
              <a:rPr kumimoji="0"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: </a:t>
            </a:r>
            <a:r>
              <a:rPr kumimoji="0"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흰색 </a:t>
            </a:r>
            <a:r>
              <a:rPr kumimoji="0"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or </a:t>
            </a:r>
            <a:r>
              <a:rPr kumimoji="0"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아이보리</a:t>
            </a:r>
            <a:endParaRPr kumimoji="0" lang="en-US" altLang="ko-KR" sz="1800" dirty="0"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0" indent="0" eaLnBrk="1" hangingPunct="1">
              <a:buClr>
                <a:srgbClr val="00206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kumimoji="0" lang="ko-KR" altLang="en-US" sz="1800" dirty="0"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치마</a:t>
            </a:r>
            <a:r>
              <a:rPr kumimoji="0"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r>
              <a:rPr kumimoji="0"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: </a:t>
            </a:r>
            <a:r>
              <a:rPr kumimoji="0"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무릎중간 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±</a:t>
            </a:r>
            <a:r>
              <a:rPr kumimoji="0"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5cm</a:t>
            </a:r>
          </a:p>
          <a:p>
            <a:pPr marL="0" indent="0" eaLnBrk="1" hangingPunct="1">
              <a:buClr>
                <a:srgbClr val="00206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kumimoji="0" lang="ko-KR" altLang="en-US" sz="1800" dirty="0"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구두</a:t>
            </a:r>
            <a:r>
              <a:rPr kumimoji="0"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r>
              <a:rPr kumimoji="0"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: 3cm </a:t>
            </a: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∼ </a:t>
            </a:r>
            <a:r>
              <a:rPr kumimoji="0"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7cm</a:t>
            </a:r>
          </a:p>
          <a:p>
            <a:pPr marL="0" indent="0" eaLnBrk="1" hangingPunct="1">
              <a:buClr>
                <a:srgbClr val="00206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kumimoji="0" lang="ko-KR" altLang="en-US" sz="1800" dirty="0"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머리</a:t>
            </a:r>
            <a:r>
              <a:rPr kumimoji="0"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r>
              <a:rPr kumimoji="0"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: </a:t>
            </a:r>
            <a:r>
              <a:rPr kumimoji="0"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최대한</a:t>
            </a:r>
            <a:r>
              <a:rPr kumimoji="0"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r>
              <a:rPr kumimoji="0"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단정</a:t>
            </a:r>
            <a:endParaRPr kumimoji="0" lang="en-US" altLang="ko-KR" sz="1800" dirty="0"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3EC97C55-CC8D-48CF-8D02-4B3F684915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124744"/>
            <a:ext cx="6733333" cy="534285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8831610-357F-48F1-9AAF-3B03F5C28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752" y="275344"/>
            <a:ext cx="8135937" cy="647923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ko-KR" sz="4000" b="1" dirty="0">
                <a:solidFill>
                  <a:srgbClr val="0070C0"/>
                </a:solidFill>
                <a:latin typeface="굴림" panose="020B0600000101010101" pitchFamily="50" charset="-127"/>
              </a:rPr>
              <a:t>4. </a:t>
            </a:r>
            <a:r>
              <a:rPr lang="ko-KR" altLang="en-US" sz="4000" b="1" dirty="0">
                <a:solidFill>
                  <a:srgbClr val="0070C0"/>
                </a:solidFill>
                <a:latin typeface="굴림" panose="020B0600000101010101" pitchFamily="50" charset="-127"/>
              </a:rPr>
              <a:t>이력서</a:t>
            </a:r>
            <a:r>
              <a:rPr lang="en-US" altLang="ko-KR" sz="4000" b="1" dirty="0">
                <a:solidFill>
                  <a:srgbClr val="0070C0"/>
                </a:solidFill>
                <a:latin typeface="굴림" panose="020B0600000101010101" pitchFamily="50" charset="-127"/>
              </a:rPr>
              <a:t>(</a:t>
            </a:r>
            <a:r>
              <a:rPr lang="ko-KR" altLang="en-US" sz="4000" b="1" dirty="0">
                <a:solidFill>
                  <a:srgbClr val="0070C0"/>
                </a:solidFill>
                <a:latin typeface="굴림" panose="020B0600000101010101" pitchFamily="50" charset="-127"/>
              </a:rPr>
              <a:t>프로젝트</a:t>
            </a:r>
            <a:r>
              <a:rPr lang="en-US" altLang="ko-KR" sz="4000" b="1" dirty="0">
                <a:solidFill>
                  <a:srgbClr val="0070C0"/>
                </a:solidFill>
                <a:latin typeface="굴림" panose="020B0600000101010101" pitchFamily="50" charset="-127"/>
              </a:rPr>
              <a:t>)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55FDCF65-6988-4CC0-9B4C-7288A1D697F0}"/>
              </a:ext>
            </a:extLst>
          </p:cNvPr>
          <p:cNvSpPr txBox="1">
            <a:spLocks/>
          </p:cNvSpPr>
          <p:nvPr/>
        </p:nvSpPr>
        <p:spPr bwMode="auto">
          <a:xfrm>
            <a:off x="395536" y="495591"/>
            <a:ext cx="8135937" cy="91718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lr>
                <a:srgbClr val="C9824C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lr>
                <a:srgbClr val="C9824C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9pPr>
          </a:lstStyle>
          <a:p>
            <a:pPr eaLnBrk="1" hangingPunct="1">
              <a:buClr>
                <a:srgbClr val="002060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lang="ko-KR" altLang="en-US" sz="2400" dirty="0"/>
              <a:t>그림은 여러 그림을 하나의 그림으로 만들어 업로드할 것</a:t>
            </a:r>
            <a:endParaRPr lang="en-US" altLang="ko-KR" sz="2400" dirty="0"/>
          </a:p>
          <a:p>
            <a:pPr marL="0" indent="0" eaLnBrk="1" hangingPunct="1">
              <a:buClr>
                <a:srgbClr val="002060"/>
              </a:buClr>
              <a:buSzPct val="70000"/>
              <a:buNone/>
              <a:defRPr/>
            </a:pPr>
            <a:r>
              <a:rPr lang="en-US" altLang="ko-KR" sz="2400" dirty="0">
                <a:solidFill>
                  <a:schemeClr val="tx1"/>
                </a:solidFill>
              </a:rPr>
              <a:t>    </a:t>
            </a:r>
            <a:r>
              <a:rPr lang="en-US" altLang="ko-KR" sz="2200" dirty="0">
                <a:solidFill>
                  <a:schemeClr val="tx1"/>
                </a:solidFill>
              </a:rPr>
              <a:t> (</a:t>
            </a:r>
            <a:r>
              <a:rPr lang="ko-KR" altLang="en-US" sz="2200" dirty="0">
                <a:solidFill>
                  <a:schemeClr val="tx1"/>
                </a:solidFill>
              </a:rPr>
              <a:t>원본 그림크기를 이용하여 만들 것</a:t>
            </a:r>
            <a:r>
              <a:rPr lang="en-US" altLang="ko-KR" sz="2200" dirty="0">
                <a:solidFill>
                  <a:schemeClr val="tx1"/>
                </a:solidFill>
              </a:rPr>
              <a:t>)</a:t>
            </a:r>
            <a:endParaRPr kumimoji="0" lang="en-US" altLang="ko-KR" sz="2400" dirty="0">
              <a:latin typeface="굴림" panose="020B0600000101010101" pitchFamily="50" charset="-127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814073-54FE-47DA-A532-6F2B22FD3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410" y="1536060"/>
            <a:ext cx="6265180" cy="444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E0E0DB92-2A77-442F-8A62-B540F1D062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748" y="764704"/>
            <a:ext cx="4536504" cy="475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5247916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테마1">
  <a:themeElements>
    <a:clrScheme name="고구려 벽화">
      <a:dk1>
        <a:sysClr val="windowText" lastClr="000000"/>
      </a:dk1>
      <a:lt1>
        <a:sysClr val="window" lastClr="FFFFFF"/>
      </a:lt1>
      <a:dk2>
        <a:srgbClr val="433021"/>
      </a:dk2>
      <a:lt2>
        <a:srgbClr val="E8D8CA"/>
      </a:lt2>
      <a:accent1>
        <a:srgbClr val="E49458"/>
      </a:accent1>
      <a:accent2>
        <a:srgbClr val="74AD8D"/>
      </a:accent2>
      <a:accent3>
        <a:srgbClr val="D4AC30"/>
      </a:accent3>
      <a:accent4>
        <a:srgbClr val="7BA5BE"/>
      </a:accent4>
      <a:accent5>
        <a:srgbClr val="E4A098"/>
      </a:accent5>
      <a:accent6>
        <a:srgbClr val="70B4B7"/>
      </a:accent6>
      <a:hlink>
        <a:srgbClr val="008685"/>
      </a:hlink>
      <a:folHlink>
        <a:srgbClr val="EA5A23"/>
      </a:folHlink>
    </a:clrScheme>
    <a:fontScheme name="yht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고구려 벽화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18000">
              <a:schemeClr val="phClr">
                <a:tint val="20000"/>
                <a:shade val="100000"/>
                <a:hueMod val="100000"/>
                <a:satMod val="100000"/>
              </a:schemeClr>
            </a:gs>
            <a:gs pos="87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2700000" scaled="1"/>
        </a:gradFill>
        <a:gradFill rotWithShape="1">
          <a:gsLst>
            <a:gs pos="0">
              <a:schemeClr val="phClr">
                <a:tint val="95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95000"/>
                <a:hueMod val="100000"/>
                <a:satMod val="100000"/>
              </a:schemeClr>
            </a:gs>
          </a:gsLst>
          <a:lin ang="0" scaled="1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dir="5400000" algn="tl">
              <a:srgbClr val="EBE9ED">
                <a:alpha val="0"/>
              </a:srgbClr>
            </a:outerShdw>
          </a:effectLst>
        </a:effectStyle>
        <a:effectStyle>
          <a:effectLst>
            <a:outerShdw blurRad="12700" dir="5400000" algn="tl">
              <a:srgbClr val="EBE9ED">
                <a:alpha val="2745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9200000"/>
            </a:lightRig>
          </a:scene3d>
          <a:sp3d prstMaterial="matte">
            <a:bevelT h="889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101600" dist="76200" dir="2700000" algn="bl">
              <a:srgbClr val="000000">
                <a:alpha val="30588"/>
              </a:srgbClr>
            </a:outerShdw>
          </a:effectLst>
          <a:scene3d>
            <a:camera prst="orthographicFront" fov="0">
              <a:rot lat="0" lon="0" rev="0"/>
            </a:camera>
            <a:lightRig rig="chilly" dir="t">
              <a:rot lat="0" lon="0" rev="4200000"/>
            </a:lightRig>
          </a:scene3d>
          <a:sp3d contourW="25400" prstMaterial="matte">
            <a:bevelT h="88900"/>
            <a:contourClr>
              <a:srgbClr val="FFFFFF">
                <a:alpha val="0"/>
              </a:srgb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95000"/>
                <a:shade val="100000"/>
                <a:hueMod val="100000"/>
                <a:satMod val="100000"/>
              </a:schemeClr>
            </a:gs>
            <a:gs pos="60000">
              <a:schemeClr val="phClr">
                <a:tint val="100000"/>
                <a:shade val="55000"/>
                <a:hueMod val="100000"/>
                <a:satMod val="100000"/>
              </a:schemeClr>
            </a:gs>
          </a:gsLst>
          <a:path path="circle">
            <a:fillToRect l="50000" t="90000" r="50000" b="1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3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테마1" id="{4FAD260B-2F40-4B41-AE1F-BA214B5C4236}" vid="{D5983386-2A24-4C85-BEFF-01FF7F365E56}"/>
    </a:ext>
  </a:ext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테마1</Template>
  <TotalTime>3485</TotalTime>
  <Words>276</Words>
  <Application>Microsoft Office PowerPoint</Application>
  <PresentationFormat>화면 슬라이드 쇼(4:3)</PresentationFormat>
  <Paragraphs>79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7" baseType="lpstr">
      <vt:lpstr>굴림</vt:lpstr>
      <vt:lpstr>맑은 고딕</vt:lpstr>
      <vt:lpstr>Arial</vt:lpstr>
      <vt:lpstr>Wingdings</vt:lpstr>
      <vt:lpstr>Wingdings 2</vt:lpstr>
      <vt:lpstr>테마1</vt:lpstr>
      <vt:lpstr>실 전 취 업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인덕대학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쇼핑몰 구축</dc:title>
  <dc:creator>YHT</dc:creator>
  <cp:lastModifiedBy>형태 윤</cp:lastModifiedBy>
  <cp:revision>293</cp:revision>
  <dcterms:created xsi:type="dcterms:W3CDTF">2007-08-26T01:30:15Z</dcterms:created>
  <dcterms:modified xsi:type="dcterms:W3CDTF">2025-05-10T06:13:18Z</dcterms:modified>
</cp:coreProperties>
</file>