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embedTrueTypeFonts="1" saveSubsetFonts="1">
  <p:sldMasterIdLst>
    <p:sldMasterId id="2147483648" r:id="rId1"/>
  </p:sldMasterIdLst>
  <p:notesMasterIdLst>
    <p:notesMasterId r:id="rId11"/>
  </p:notesMasterIdLst>
  <p:sldIdLst>
    <p:sldId id="264" r:id="rId2"/>
    <p:sldId id="265" r:id="rId3"/>
    <p:sldId id="257" r:id="rId4"/>
    <p:sldId id="269" r:id="rId5"/>
    <p:sldId id="270" r:id="rId6"/>
    <p:sldId id="271" r:id="rId7"/>
    <p:sldId id="278" r:id="rId8"/>
    <p:sldId id="279" r:id="rId9"/>
    <p:sldId id="272" r:id="rId10"/>
  </p:sldIdLst>
  <p:sldSz cx="9144000" cy="6858000" type="screen4x3"/>
  <p:notesSz cx="6858000" cy="9144000"/>
  <p:embeddedFontLst>
    <p:embeddedFont>
      <p:font typeface="맑은 고딕" panose="020B0503020000020004" pitchFamily="50" charset="-127"/>
      <p:regular r:id="rId12"/>
      <p:bold r:id="rId13"/>
    </p:embeddedFont>
    <p:embeddedFont>
      <p:font typeface="a옛날목욕탕L" panose="02020600000000000000" pitchFamily="18" charset="-127"/>
      <p:regular r:id="rId14"/>
    </p:embeddedFont>
    <p:embeddedFont>
      <p:font typeface="다음_Regular" panose="02000603060000000000" pitchFamily="2" charset="-127"/>
      <p:regular r:id="rId15"/>
    </p:embeddedFont>
    <p:embeddedFont>
      <p:font typeface="나눔바른고딕" panose="020B0603020101020101" pitchFamily="50" charset="-127"/>
      <p:regular r:id="rId16"/>
      <p:bold r:id="rId17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7F7"/>
    <a:srgbClr val="0C2759"/>
    <a:srgbClr val="F33A24"/>
    <a:srgbClr val="FFFDE8"/>
    <a:srgbClr val="788C78"/>
    <a:srgbClr val="D5C4B0"/>
    <a:srgbClr val="A8815A"/>
    <a:srgbClr val="B9C3B9"/>
    <a:srgbClr val="EBF4F9"/>
    <a:srgbClr val="E7DD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0" autoAdjust="0"/>
    <p:restoredTop sz="94660"/>
  </p:normalViewPr>
  <p:slideViewPr>
    <p:cSldViewPr>
      <p:cViewPr varScale="1">
        <p:scale>
          <a:sx n="85" d="100"/>
          <a:sy n="85" d="100"/>
        </p:scale>
        <p:origin x="100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6BA485-E049-4DD6-95CF-54C69AB6BBF0}" type="datetimeFigureOut">
              <a:rPr lang="ko-KR" altLang="en-US" smtClean="0"/>
              <a:pPr/>
              <a:t>2016-11-18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1F8AF5-6555-4DEB-A3E2-0F9F2D28522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952716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1F8AF5-6555-4DEB-A3E2-0F9F2D28522A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907468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1F8AF5-6555-4DEB-A3E2-0F9F2D28522A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465582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1F8AF5-6555-4DEB-A3E2-0F9F2D28522A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935953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1F8AF5-6555-4DEB-A3E2-0F9F2D28522A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613721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1F8AF5-6555-4DEB-A3E2-0F9F2D28522A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510974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1F8AF5-6555-4DEB-A3E2-0F9F2D28522A}" type="slidenum">
              <a:rPr lang="ko-KR" altLang="en-US" smtClean="0"/>
              <a:pPr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766335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511A7-AB50-4241-BCB4-828FC3343CD5}" type="datetime1">
              <a:rPr lang="ko-KR" altLang="en-US" smtClean="0"/>
              <a:pPr/>
              <a:t>2016-11-18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4239B-D302-47C8-870F-9A3CEECBE37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8D438-26A9-4D3D-9940-A34B470F924B}" type="datetime1">
              <a:rPr lang="ko-KR" altLang="en-US" smtClean="0"/>
              <a:pPr/>
              <a:t>2016-11-18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4239B-D302-47C8-870F-9A3CEECBE37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AAE3D-3AA1-45AF-8174-600CFFDC4679}" type="datetime1">
              <a:rPr lang="ko-KR" altLang="en-US" smtClean="0"/>
              <a:pPr/>
              <a:t>2016-11-18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4239B-D302-47C8-870F-9A3CEECBE37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A3D3B-10B6-4538-A81A-4A43FA91C164}" type="datetime1">
              <a:rPr lang="ko-KR" altLang="en-US" smtClean="0"/>
              <a:pPr/>
              <a:t>2016-11-18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4239B-D302-47C8-870F-9A3CEECBE37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9B51D-06F8-4C04-8D0B-E3A77AB7FBD6}" type="datetime1">
              <a:rPr lang="ko-KR" altLang="en-US" smtClean="0"/>
              <a:pPr/>
              <a:t>2016-11-18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4239B-D302-47C8-870F-9A3CEECBE37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A765-BD25-4635-9EF9-C0491C047457}" type="datetime1">
              <a:rPr lang="ko-KR" altLang="en-US" smtClean="0"/>
              <a:pPr/>
              <a:t>2016-11-18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4239B-D302-47C8-870F-9A3CEECBE37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B43B0-154E-4FE1-AC41-5912333986F7}" type="datetime1">
              <a:rPr lang="ko-KR" altLang="en-US" smtClean="0"/>
              <a:pPr/>
              <a:t>2016-11-18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4239B-D302-47C8-870F-9A3CEECBE37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75D3F-4595-4F6C-BD6D-E5E14D908979}" type="datetime1">
              <a:rPr lang="ko-KR" altLang="en-US" smtClean="0"/>
              <a:pPr/>
              <a:t>2016-11-18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4239B-D302-47C8-870F-9A3CEECBE37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50238-49DD-4081-9B6E-ABE33C91EEE9}" type="datetime1">
              <a:rPr lang="ko-KR" altLang="en-US" smtClean="0"/>
              <a:pPr/>
              <a:t>2016-11-18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4239B-D302-47C8-870F-9A3CEECBE37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2229A-2D2C-44A4-BA26-92EFF107AD90}" type="datetime1">
              <a:rPr lang="ko-KR" altLang="en-US" smtClean="0"/>
              <a:pPr/>
              <a:t>2016-11-18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4239B-D302-47C8-870F-9A3CEECBE37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A6A2E-7BE4-4B31-AC7B-35A3DC2BD32E}" type="datetime1">
              <a:rPr lang="ko-KR" altLang="en-US" smtClean="0"/>
              <a:pPr/>
              <a:t>2016-11-18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4239B-D302-47C8-870F-9A3CEECBE37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E09B70-DB86-46BD-9B42-D2132F77391B}" type="datetime1">
              <a:rPr lang="ko-KR" altLang="en-US" smtClean="0"/>
              <a:pPr/>
              <a:t>2016-11-18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04239B-D302-47C8-870F-9A3CEECBE37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1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0" y="8469"/>
            <a:ext cx="9144000" cy="6858000"/>
          </a:xfrm>
          <a:prstGeom prst="rect">
            <a:avLst/>
          </a:prstGeom>
          <a:solidFill>
            <a:srgbClr val="0C27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4" name="직사각형 13"/>
          <p:cNvSpPr/>
          <p:nvPr/>
        </p:nvSpPr>
        <p:spPr>
          <a:xfrm>
            <a:off x="2987824" y="2335820"/>
            <a:ext cx="3069341" cy="631582"/>
          </a:xfrm>
          <a:prstGeom prst="rect">
            <a:avLst/>
          </a:prstGeom>
          <a:solidFill>
            <a:srgbClr val="F33A24">
              <a:alpha val="7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TextBox 6"/>
          <p:cNvSpPr txBox="1"/>
          <p:nvPr/>
        </p:nvSpPr>
        <p:spPr>
          <a:xfrm>
            <a:off x="2343234" y="5355213"/>
            <a:ext cx="39604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dirty="0">
                <a:solidFill>
                  <a:schemeClr val="bg1"/>
                </a:solidFill>
                <a:latin typeface="다음_Regular" panose="02000603060000000000" pitchFamily="2" charset="-127"/>
                <a:ea typeface="다음_Regular" panose="02000603060000000000" pitchFamily="2" charset="-127"/>
              </a:rPr>
              <a:t>201612006 </a:t>
            </a:r>
            <a:r>
              <a:rPr lang="ko-KR" altLang="en-US" sz="1400" dirty="0">
                <a:solidFill>
                  <a:schemeClr val="bg1"/>
                </a:solidFill>
                <a:latin typeface="다음_Regular" panose="02000603060000000000" pitchFamily="2" charset="-127"/>
                <a:ea typeface="다음_Regular" panose="02000603060000000000" pitchFamily="2" charset="-127"/>
              </a:rPr>
              <a:t>이재범</a:t>
            </a:r>
            <a:endParaRPr lang="en-US" altLang="ko-KR" sz="1400" dirty="0">
              <a:solidFill>
                <a:schemeClr val="bg1"/>
              </a:solidFill>
              <a:latin typeface="다음_Regular" panose="02000603060000000000" pitchFamily="2" charset="-127"/>
              <a:ea typeface="다음_Regular" panose="02000603060000000000" pitchFamily="2" charset="-127"/>
            </a:endParaRPr>
          </a:p>
          <a:p>
            <a:pPr algn="ctr"/>
            <a:r>
              <a:rPr lang="en-US" altLang="ko-KR" sz="1400" dirty="0">
                <a:solidFill>
                  <a:schemeClr val="bg1"/>
                </a:solidFill>
                <a:latin typeface="다음_Regular" panose="02000603060000000000" pitchFamily="2" charset="-127"/>
                <a:ea typeface="다음_Regular" panose="02000603060000000000" pitchFamily="2" charset="-127"/>
              </a:rPr>
              <a:t>201612021 </a:t>
            </a:r>
            <a:r>
              <a:rPr lang="ko-KR" altLang="en-US" sz="1400" dirty="0">
                <a:solidFill>
                  <a:schemeClr val="bg1"/>
                </a:solidFill>
                <a:latin typeface="다음_Regular" panose="02000603060000000000" pitchFamily="2" charset="-127"/>
                <a:ea typeface="다음_Regular" panose="02000603060000000000" pitchFamily="2" charset="-127"/>
              </a:rPr>
              <a:t>박재현</a:t>
            </a:r>
            <a:endParaRPr lang="en-US" altLang="ko-KR" sz="1400" dirty="0">
              <a:solidFill>
                <a:schemeClr val="bg1"/>
              </a:solidFill>
              <a:latin typeface="다음_Regular" panose="02000603060000000000" pitchFamily="2" charset="-127"/>
              <a:ea typeface="다음_Regular" panose="02000603060000000000" pitchFamily="2" charset="-127"/>
            </a:endParaRPr>
          </a:p>
          <a:p>
            <a:pPr algn="ctr"/>
            <a:r>
              <a:rPr lang="en-US" altLang="ko-KR" sz="1400" dirty="0">
                <a:solidFill>
                  <a:schemeClr val="bg1"/>
                </a:solidFill>
                <a:latin typeface="다음_Regular" panose="02000603060000000000" pitchFamily="2" charset="-127"/>
                <a:ea typeface="다음_Regular" panose="02000603060000000000" pitchFamily="2" charset="-127"/>
              </a:rPr>
              <a:t>201612026 </a:t>
            </a:r>
            <a:r>
              <a:rPr lang="ko-KR" altLang="en-US" sz="1400" dirty="0">
                <a:solidFill>
                  <a:schemeClr val="bg1"/>
                </a:solidFill>
                <a:latin typeface="다음_Regular" panose="02000603060000000000" pitchFamily="2" charset="-127"/>
                <a:ea typeface="다음_Regular" panose="02000603060000000000" pitchFamily="2" charset="-127"/>
              </a:rPr>
              <a:t>황세원</a:t>
            </a:r>
            <a:endParaRPr lang="en-US" altLang="ko-KR" sz="1400" dirty="0">
              <a:solidFill>
                <a:schemeClr val="bg1"/>
              </a:solidFill>
              <a:latin typeface="다음_Regular" panose="02000603060000000000" pitchFamily="2" charset="-127"/>
              <a:ea typeface="다음_Regular" panose="02000603060000000000" pitchFamily="2" charset="-127"/>
            </a:endParaRPr>
          </a:p>
          <a:p>
            <a:pPr algn="ctr"/>
            <a:r>
              <a:rPr lang="en-US" altLang="ko-KR" sz="1400" dirty="0">
                <a:solidFill>
                  <a:schemeClr val="bg1"/>
                </a:solidFill>
                <a:latin typeface="다음_Regular" panose="02000603060000000000" pitchFamily="2" charset="-127"/>
                <a:ea typeface="다음_Regular" panose="02000603060000000000" pitchFamily="2" charset="-127"/>
              </a:rPr>
              <a:t>201612029 </a:t>
            </a:r>
            <a:r>
              <a:rPr lang="ko-KR" altLang="en-US" sz="1400" dirty="0" err="1">
                <a:solidFill>
                  <a:schemeClr val="bg1"/>
                </a:solidFill>
                <a:latin typeface="다음_Regular" panose="02000603060000000000" pitchFamily="2" charset="-127"/>
                <a:ea typeface="다음_Regular" panose="02000603060000000000" pitchFamily="2" charset="-127"/>
              </a:rPr>
              <a:t>정소희</a:t>
            </a:r>
            <a:endParaRPr lang="en-US" altLang="ko-KR" sz="1400" dirty="0">
              <a:solidFill>
                <a:schemeClr val="bg1"/>
              </a:solidFill>
              <a:latin typeface="다음_Regular" panose="02000603060000000000" pitchFamily="2" charset="-127"/>
              <a:ea typeface="다음_Regular" panose="02000603060000000000" pitchFamily="2" charset="-127"/>
            </a:endParaRPr>
          </a:p>
        </p:txBody>
      </p:sp>
      <p:cxnSp>
        <p:nvCxnSpPr>
          <p:cNvPr id="10" name="직선 연결선 9"/>
          <p:cNvCxnSpPr/>
          <p:nvPr/>
        </p:nvCxnSpPr>
        <p:spPr>
          <a:xfrm>
            <a:off x="2008288" y="2239429"/>
            <a:ext cx="3954232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그룹 26"/>
          <p:cNvGrpSpPr/>
          <p:nvPr/>
        </p:nvGrpSpPr>
        <p:grpSpPr>
          <a:xfrm>
            <a:off x="2267745" y="3372507"/>
            <a:ext cx="5742638" cy="792088"/>
            <a:chOff x="2843808" y="3573016"/>
            <a:chExt cx="4176464" cy="576064"/>
          </a:xfrm>
        </p:grpSpPr>
        <p:cxnSp>
          <p:nvCxnSpPr>
            <p:cNvPr id="16" name="직선 연결선 15"/>
            <p:cNvCxnSpPr/>
            <p:nvPr/>
          </p:nvCxnSpPr>
          <p:spPr>
            <a:xfrm>
              <a:off x="2843808" y="3861048"/>
              <a:ext cx="4176464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직선 연결선 18"/>
            <p:cNvCxnSpPr/>
            <p:nvPr/>
          </p:nvCxnSpPr>
          <p:spPr>
            <a:xfrm>
              <a:off x="6588224" y="3573016"/>
              <a:ext cx="0" cy="57606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2" name="직선 연결선 41"/>
          <p:cNvCxnSpPr/>
          <p:nvPr/>
        </p:nvCxnSpPr>
        <p:spPr>
          <a:xfrm>
            <a:off x="2555777" y="1763950"/>
            <a:ext cx="1" cy="112264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이등변 삼각형 42"/>
          <p:cNvSpPr/>
          <p:nvPr/>
        </p:nvSpPr>
        <p:spPr>
          <a:xfrm rot="5400000">
            <a:off x="2521635" y="1750466"/>
            <a:ext cx="495058" cy="426774"/>
          </a:xfrm>
          <a:prstGeom prst="triangle">
            <a:avLst/>
          </a:pr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4" name="이등변 삼각형 43"/>
          <p:cNvSpPr/>
          <p:nvPr/>
        </p:nvSpPr>
        <p:spPr>
          <a:xfrm rot="16200000">
            <a:off x="2234978" y="1926428"/>
            <a:ext cx="344561" cy="297036"/>
          </a:xfrm>
          <a:prstGeom prst="triangle">
            <a:avLst/>
          </a:prstGeom>
          <a:solidFill>
            <a:srgbClr val="F33A24">
              <a:alpha val="7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직사각형 14"/>
          <p:cNvSpPr/>
          <p:nvPr/>
        </p:nvSpPr>
        <p:spPr>
          <a:xfrm>
            <a:off x="2645788" y="3012531"/>
            <a:ext cx="3870428" cy="632493"/>
          </a:xfrm>
          <a:prstGeom prst="rect">
            <a:avLst/>
          </a:prstGeom>
          <a:solidFill>
            <a:srgbClr val="F33A24">
              <a:alpha val="7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1156120" y="2198474"/>
            <a:ext cx="673274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4400" dirty="0">
                <a:solidFill>
                  <a:schemeClr val="bg1"/>
                </a:solidFill>
                <a:latin typeface="a옛날목욕탕L" pitchFamily="18" charset="-127"/>
                <a:ea typeface="a옛날목욕탕L" pitchFamily="18" charset="-127"/>
              </a:rPr>
              <a:t>카페 판매관리</a:t>
            </a:r>
            <a:endParaRPr lang="en-US" altLang="ko-KR" sz="4400" dirty="0">
              <a:solidFill>
                <a:schemeClr val="bg1"/>
              </a:solidFill>
              <a:latin typeface="a옛날목욕탕L" pitchFamily="18" charset="-127"/>
              <a:ea typeface="a옛날목욕탕L" pitchFamily="18" charset="-127"/>
            </a:endParaRPr>
          </a:p>
          <a:p>
            <a:pPr algn="ctr"/>
            <a:r>
              <a:rPr lang="ko-KR" altLang="en-US" sz="4400" dirty="0">
                <a:solidFill>
                  <a:schemeClr val="bg1"/>
                </a:solidFill>
                <a:latin typeface="a옛날목욕탕L" pitchFamily="18" charset="-127"/>
                <a:ea typeface="a옛날목욕탕L" pitchFamily="18" charset="-127"/>
              </a:rPr>
              <a:t>프로그램</a:t>
            </a:r>
            <a:endParaRPr lang="en-US" altLang="ko-KR" sz="4400" dirty="0">
              <a:solidFill>
                <a:schemeClr val="bg1"/>
              </a:solidFill>
              <a:latin typeface="a옛날목욕탕L" pitchFamily="18" charset="-127"/>
              <a:ea typeface="a옛날목욕탕L" pitchFamily="18" charset="-127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직사각형 3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C27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1" name="직선 연결선 40"/>
          <p:cNvCxnSpPr/>
          <p:nvPr/>
        </p:nvCxnSpPr>
        <p:spPr>
          <a:xfrm>
            <a:off x="2483768" y="2834933"/>
            <a:ext cx="403244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5364208" y="1898829"/>
            <a:ext cx="9938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ko-KR" altLang="en-US" sz="2800" dirty="0">
                <a:solidFill>
                  <a:schemeClr val="bg1"/>
                </a:solidFill>
                <a:latin typeface="a옛날목욕탕L" pitchFamily="18" charset="-127"/>
                <a:ea typeface="a옛날목욕탕L" pitchFamily="18" charset="-127"/>
              </a:rPr>
              <a:t>테이블</a:t>
            </a:r>
            <a:endParaRPr lang="en-US" altLang="ko-KR" sz="2800" dirty="0">
              <a:solidFill>
                <a:schemeClr val="bg1"/>
              </a:solidFill>
              <a:latin typeface="a옛날목욕탕L" pitchFamily="18" charset="-127"/>
              <a:ea typeface="a옛날목욕탕L" pitchFamily="18" charset="-127"/>
            </a:endParaRPr>
          </a:p>
          <a:p>
            <a:pPr algn="dist"/>
            <a:r>
              <a:rPr lang="ko-KR" altLang="en-US" sz="2800" dirty="0">
                <a:solidFill>
                  <a:schemeClr val="bg1"/>
                </a:solidFill>
                <a:latin typeface="a옛날목욕탕L" pitchFamily="18" charset="-127"/>
                <a:ea typeface="a옛날목욕탕L" pitchFamily="18" charset="-127"/>
              </a:rPr>
              <a:t>목록</a:t>
            </a:r>
            <a:endParaRPr lang="en-US" altLang="ko-KR" sz="2800" dirty="0">
              <a:solidFill>
                <a:schemeClr val="bg1"/>
              </a:solidFill>
              <a:latin typeface="a옛날목욕탕L" pitchFamily="18" charset="-127"/>
              <a:ea typeface="a옛날목욕탕L" pitchFamily="18" charset="-127"/>
            </a:endParaRPr>
          </a:p>
        </p:txBody>
      </p:sp>
      <p:grpSp>
        <p:nvGrpSpPr>
          <p:cNvPr id="79" name="그룹 78"/>
          <p:cNvGrpSpPr/>
          <p:nvPr/>
        </p:nvGrpSpPr>
        <p:grpSpPr>
          <a:xfrm>
            <a:off x="2555896" y="3987061"/>
            <a:ext cx="629022" cy="936104"/>
            <a:chOff x="2483768" y="3789040"/>
            <a:chExt cx="629022" cy="936104"/>
          </a:xfrm>
        </p:grpSpPr>
        <p:sp>
          <p:nvSpPr>
            <p:cNvPr id="48" name="TextBox 47"/>
            <p:cNvSpPr txBox="1"/>
            <p:nvPr/>
          </p:nvSpPr>
          <p:spPr>
            <a:xfrm>
              <a:off x="2483768" y="3789040"/>
              <a:ext cx="57600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5400" dirty="0">
                  <a:solidFill>
                    <a:schemeClr val="bg1"/>
                  </a:solidFill>
                  <a:latin typeface="a옛날목욕탕L" pitchFamily="18" charset="-127"/>
                  <a:ea typeface="a옛날목욕탕L" pitchFamily="18" charset="-127"/>
                </a:rPr>
                <a:t>3</a:t>
              </a:r>
            </a:p>
          </p:txBody>
        </p:sp>
        <p:sp>
          <p:nvSpPr>
            <p:cNvPr id="52" name="이등변 삼각형 51"/>
            <p:cNvSpPr/>
            <p:nvPr/>
          </p:nvSpPr>
          <p:spPr>
            <a:xfrm>
              <a:off x="2680742" y="4365104"/>
              <a:ext cx="432048" cy="360040"/>
            </a:xfrm>
            <a:prstGeom prst="triangle">
              <a:avLst>
                <a:gd name="adj" fmla="val 100000"/>
              </a:avLst>
            </a:prstGeom>
            <a:solidFill>
              <a:srgbClr val="0C27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cxnSp>
        <p:nvCxnSpPr>
          <p:cNvPr id="65" name="직선 연결선 64"/>
          <p:cNvCxnSpPr/>
          <p:nvPr/>
        </p:nvCxnSpPr>
        <p:spPr>
          <a:xfrm>
            <a:off x="2483768" y="4923165"/>
            <a:ext cx="4032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0" name="그룹 79"/>
          <p:cNvGrpSpPr/>
          <p:nvPr/>
        </p:nvGrpSpPr>
        <p:grpSpPr>
          <a:xfrm>
            <a:off x="4788144" y="3987061"/>
            <a:ext cx="576064" cy="936104"/>
            <a:chOff x="4788024" y="3789040"/>
            <a:chExt cx="576064" cy="936104"/>
          </a:xfrm>
        </p:grpSpPr>
        <p:sp>
          <p:nvSpPr>
            <p:cNvPr id="54" name="TextBox 53"/>
            <p:cNvSpPr txBox="1"/>
            <p:nvPr/>
          </p:nvSpPr>
          <p:spPr>
            <a:xfrm>
              <a:off x="4788024" y="3789040"/>
              <a:ext cx="57600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5400" dirty="0">
                  <a:solidFill>
                    <a:schemeClr val="bg1"/>
                  </a:solidFill>
                  <a:latin typeface="a옛날목욕탕L" pitchFamily="18" charset="-127"/>
                  <a:ea typeface="a옛날목욕탕L" pitchFamily="18" charset="-127"/>
                </a:rPr>
                <a:t>4</a:t>
              </a:r>
            </a:p>
          </p:txBody>
        </p:sp>
        <p:sp>
          <p:nvSpPr>
            <p:cNvPr id="72" name="이등변 삼각형 71"/>
            <p:cNvSpPr/>
            <p:nvPr/>
          </p:nvSpPr>
          <p:spPr>
            <a:xfrm>
              <a:off x="4932040" y="4365104"/>
              <a:ext cx="432048" cy="360040"/>
            </a:xfrm>
            <a:prstGeom prst="triangle">
              <a:avLst>
                <a:gd name="adj" fmla="val 100000"/>
              </a:avLst>
            </a:prstGeom>
            <a:solidFill>
              <a:srgbClr val="0C27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77" name="그룹 76"/>
          <p:cNvGrpSpPr/>
          <p:nvPr/>
        </p:nvGrpSpPr>
        <p:grpSpPr>
          <a:xfrm>
            <a:off x="2555896" y="1898829"/>
            <a:ext cx="629022" cy="923330"/>
            <a:chOff x="2483768" y="1700808"/>
            <a:chExt cx="629022" cy="923330"/>
          </a:xfrm>
        </p:grpSpPr>
        <p:sp>
          <p:nvSpPr>
            <p:cNvPr id="39" name="TextBox 38"/>
            <p:cNvSpPr txBox="1"/>
            <p:nvPr/>
          </p:nvSpPr>
          <p:spPr>
            <a:xfrm>
              <a:off x="2483768" y="1700808"/>
              <a:ext cx="57600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5400" dirty="0">
                  <a:solidFill>
                    <a:schemeClr val="bg1"/>
                  </a:solidFill>
                  <a:latin typeface="a옛날목욕탕L" pitchFamily="18" charset="-127"/>
                  <a:ea typeface="a옛날목욕탕L" pitchFamily="18" charset="-127"/>
                </a:rPr>
                <a:t>1</a:t>
              </a:r>
            </a:p>
          </p:txBody>
        </p:sp>
        <p:sp>
          <p:nvSpPr>
            <p:cNvPr id="73" name="이등변 삼각형 72"/>
            <p:cNvSpPr/>
            <p:nvPr/>
          </p:nvSpPr>
          <p:spPr>
            <a:xfrm>
              <a:off x="2680742" y="2204864"/>
              <a:ext cx="432048" cy="360040"/>
            </a:xfrm>
            <a:prstGeom prst="triangle">
              <a:avLst>
                <a:gd name="adj" fmla="val 100000"/>
              </a:avLst>
            </a:prstGeom>
            <a:solidFill>
              <a:srgbClr val="0C27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78" name="그룹 77"/>
          <p:cNvGrpSpPr/>
          <p:nvPr/>
        </p:nvGrpSpPr>
        <p:grpSpPr>
          <a:xfrm>
            <a:off x="4716136" y="1898829"/>
            <a:ext cx="648072" cy="923330"/>
            <a:chOff x="4716016" y="1700808"/>
            <a:chExt cx="648072" cy="923330"/>
          </a:xfrm>
        </p:grpSpPr>
        <p:sp>
          <p:nvSpPr>
            <p:cNvPr id="45" name="TextBox 44"/>
            <p:cNvSpPr txBox="1"/>
            <p:nvPr/>
          </p:nvSpPr>
          <p:spPr>
            <a:xfrm>
              <a:off x="4716016" y="1700808"/>
              <a:ext cx="57600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5400" dirty="0">
                  <a:solidFill>
                    <a:schemeClr val="bg1"/>
                  </a:solidFill>
                  <a:latin typeface="a옛날목욕탕L" pitchFamily="18" charset="-127"/>
                  <a:ea typeface="a옛날목욕탕L" pitchFamily="18" charset="-127"/>
                </a:rPr>
                <a:t>2</a:t>
              </a:r>
            </a:p>
          </p:txBody>
        </p:sp>
        <p:sp>
          <p:nvSpPr>
            <p:cNvPr id="74" name="이등변 삼각형 73"/>
            <p:cNvSpPr/>
            <p:nvPr/>
          </p:nvSpPr>
          <p:spPr>
            <a:xfrm>
              <a:off x="4932040" y="2204864"/>
              <a:ext cx="432048" cy="360040"/>
            </a:xfrm>
            <a:prstGeom prst="triangle">
              <a:avLst>
                <a:gd name="adj" fmla="val 100000"/>
              </a:avLst>
            </a:prstGeom>
            <a:solidFill>
              <a:srgbClr val="0C27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75" name="TextBox 74"/>
          <p:cNvSpPr txBox="1"/>
          <p:nvPr/>
        </p:nvSpPr>
        <p:spPr>
          <a:xfrm>
            <a:off x="3131960" y="3987061"/>
            <a:ext cx="86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ko-KR" sz="2800" dirty="0">
                <a:solidFill>
                  <a:schemeClr val="bg1"/>
                </a:solidFill>
                <a:latin typeface="a옛날목욕탕L" pitchFamily="18" charset="-127"/>
                <a:ea typeface="a옛날목욕탕L" pitchFamily="18" charset="-127"/>
              </a:rPr>
              <a:t>DB</a:t>
            </a:r>
          </a:p>
          <a:p>
            <a:pPr algn="dist"/>
            <a:r>
              <a:rPr lang="ko-KR" altLang="en-US" sz="2800" dirty="0">
                <a:solidFill>
                  <a:schemeClr val="bg1"/>
                </a:solidFill>
                <a:latin typeface="a옛날목욕탕L" pitchFamily="18" charset="-127"/>
                <a:ea typeface="a옛날목욕탕L" pitchFamily="18" charset="-127"/>
              </a:rPr>
              <a:t>설계</a:t>
            </a:r>
            <a:endParaRPr lang="en-US" altLang="ko-KR" sz="2800" dirty="0">
              <a:solidFill>
                <a:schemeClr val="bg1"/>
              </a:solidFill>
              <a:latin typeface="a옛날목욕탕L" pitchFamily="18" charset="-127"/>
              <a:ea typeface="a옛날목욕탕L" pitchFamily="18" charset="-127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5364208" y="3987061"/>
            <a:ext cx="86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ko-KR" altLang="en-US" sz="2800" dirty="0">
                <a:solidFill>
                  <a:schemeClr val="bg1"/>
                </a:solidFill>
                <a:latin typeface="a옛날목욕탕L" pitchFamily="18" charset="-127"/>
                <a:ea typeface="a옛날목욕탕L" pitchFamily="18" charset="-127"/>
              </a:rPr>
              <a:t>실행화면</a:t>
            </a:r>
            <a:endParaRPr lang="en-US" altLang="ko-KR" sz="2800" dirty="0">
              <a:solidFill>
                <a:schemeClr val="bg1"/>
              </a:solidFill>
              <a:latin typeface="a옛날목욕탕L" pitchFamily="18" charset="-127"/>
              <a:ea typeface="a옛날목욕탕L" pitchFamily="18" charset="-127"/>
            </a:endParaRPr>
          </a:p>
        </p:txBody>
      </p:sp>
      <p:cxnSp>
        <p:nvCxnSpPr>
          <p:cNvPr id="83" name="직선 연결선 82"/>
          <p:cNvCxnSpPr/>
          <p:nvPr/>
        </p:nvCxnSpPr>
        <p:spPr>
          <a:xfrm>
            <a:off x="2483768" y="3843045"/>
            <a:ext cx="403244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411760" y="2978949"/>
            <a:ext cx="41044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4400" dirty="0">
                <a:solidFill>
                  <a:srgbClr val="F33A24"/>
                </a:solidFill>
                <a:latin typeface="a옛날목욕탕L" pitchFamily="18" charset="-127"/>
                <a:ea typeface="a옛날목욕탕L" pitchFamily="18" charset="-127"/>
              </a:rPr>
              <a:t>목차</a:t>
            </a:r>
            <a:endParaRPr lang="en-US" altLang="ko-KR" sz="4400" dirty="0">
              <a:solidFill>
                <a:srgbClr val="F33A24"/>
              </a:solidFill>
              <a:latin typeface="a옛날목욕탕L" pitchFamily="18" charset="-127"/>
              <a:ea typeface="a옛날목욕탕L" pitchFamily="18" charset="-127"/>
            </a:endParaRPr>
          </a:p>
        </p:txBody>
      </p:sp>
      <p:sp>
        <p:nvSpPr>
          <p:cNvPr id="90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7804239B-D302-47C8-870F-9A3CEECBE377}" type="slidenum">
              <a:rPr lang="ko-KR" altLang="en-US" sz="900" b="1" smtClean="0">
                <a:solidFill>
                  <a:schemeClr val="bg1"/>
                </a:solidFill>
                <a:latin typeface="나눔바른고딕" pitchFamily="50" charset="-127"/>
                <a:ea typeface="나눔바른고딕" pitchFamily="50" charset="-127"/>
              </a:rPr>
              <a:pPr/>
              <a:t>1</a:t>
            </a:fld>
            <a:endParaRPr lang="ko-KR" altLang="en-US" sz="900" b="1" dirty="0">
              <a:solidFill>
                <a:schemeClr val="bg1"/>
              </a:solidFill>
              <a:latin typeface="나눔바른고딕" pitchFamily="50" charset="-127"/>
              <a:ea typeface="나눔바른고딕" pitchFamily="50" charset="-127"/>
            </a:endParaRPr>
          </a:p>
        </p:txBody>
      </p:sp>
      <p:grpSp>
        <p:nvGrpSpPr>
          <p:cNvPr id="97" name="그룹 96"/>
          <p:cNvGrpSpPr/>
          <p:nvPr/>
        </p:nvGrpSpPr>
        <p:grpSpPr>
          <a:xfrm>
            <a:off x="3347862" y="3212974"/>
            <a:ext cx="526406" cy="623691"/>
            <a:chOff x="3347862" y="3212974"/>
            <a:chExt cx="526406" cy="623691"/>
          </a:xfrm>
        </p:grpSpPr>
        <p:cxnSp>
          <p:nvCxnSpPr>
            <p:cNvPr id="94" name="직선 연결선 93"/>
            <p:cNvCxnSpPr/>
            <p:nvPr/>
          </p:nvCxnSpPr>
          <p:spPr>
            <a:xfrm>
              <a:off x="3563888" y="3260601"/>
              <a:ext cx="0" cy="57606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이등변 삼각형 94"/>
            <p:cNvSpPr/>
            <p:nvPr/>
          </p:nvSpPr>
          <p:spPr>
            <a:xfrm rot="5400000">
              <a:off x="3539057" y="3237805"/>
              <a:ext cx="360041" cy="310380"/>
            </a:xfrm>
            <a:prstGeom prst="triangle">
              <a:avLst/>
            </a:prstGeom>
            <a:solidFill>
              <a:schemeClr val="bg1">
                <a:alpha val="7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6" name="이등변 삼각형 95"/>
            <p:cNvSpPr/>
            <p:nvPr/>
          </p:nvSpPr>
          <p:spPr>
            <a:xfrm rot="16200000">
              <a:off x="3330580" y="3406383"/>
              <a:ext cx="250590" cy="216026"/>
            </a:xfrm>
            <a:prstGeom prst="triangle">
              <a:avLst/>
            </a:prstGeom>
            <a:solidFill>
              <a:srgbClr val="F33A24">
                <a:alpha val="7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2988136" y="1892981"/>
            <a:ext cx="11518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ko-KR" altLang="en-US" sz="2800">
                <a:solidFill>
                  <a:schemeClr val="bg1"/>
                </a:solidFill>
                <a:latin typeface="a옛날목욕탕L" pitchFamily="18" charset="-127"/>
                <a:ea typeface="a옛날목욕탕L" pitchFamily="18" charset="-127"/>
              </a:rPr>
              <a:t>프로그램 소개</a:t>
            </a:r>
            <a:endParaRPr lang="en-US" altLang="ko-KR" sz="2800" dirty="0">
              <a:solidFill>
                <a:schemeClr val="bg1"/>
              </a:solidFill>
              <a:latin typeface="a옛날목욕탕L" pitchFamily="18" charset="-127"/>
              <a:ea typeface="a옛날목욕탕L" pitchFamily="18" charset="-127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7804239B-D302-47C8-870F-9A3CEECBE377}" type="slidenum">
              <a:rPr lang="ko-KR" altLang="en-US" sz="900" b="1" smtClean="0">
                <a:solidFill>
                  <a:srgbClr val="0C2759"/>
                </a:solidFill>
                <a:latin typeface="나눔바른고딕" pitchFamily="50" charset="-127"/>
                <a:ea typeface="나눔바른고딕" pitchFamily="50" charset="-127"/>
              </a:rPr>
              <a:pPr/>
              <a:t>2</a:t>
            </a:fld>
            <a:endParaRPr lang="ko-KR" altLang="en-US" sz="900" b="1" dirty="0">
              <a:solidFill>
                <a:srgbClr val="0C2759"/>
              </a:solidFill>
              <a:latin typeface="나눔바른고딕" pitchFamily="50" charset="-127"/>
              <a:ea typeface="나눔바른고딕" pitchFamily="50" charset="-127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79512" y="332656"/>
            <a:ext cx="3744416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ko-KR" altLang="en-US" sz="3200" b="1" dirty="0">
                <a:solidFill>
                  <a:srgbClr val="0C2759"/>
                </a:solidFill>
                <a:latin typeface="a옛날목욕탕L" pitchFamily="18" charset="-127"/>
                <a:ea typeface="a옛날목욕탕L" pitchFamily="18" charset="-127"/>
              </a:rPr>
              <a:t>카페 판매관리 프로그램</a:t>
            </a:r>
            <a:endParaRPr lang="en-US" altLang="ko-KR" sz="3200" b="1" dirty="0">
              <a:solidFill>
                <a:srgbClr val="0C2759"/>
              </a:solidFill>
              <a:latin typeface="a옛날목욕탕L" pitchFamily="18" charset="-127"/>
              <a:ea typeface="a옛날목욕탕L" pitchFamily="18" charset="-127"/>
            </a:endParaRPr>
          </a:p>
        </p:txBody>
      </p:sp>
      <p:sp>
        <p:nvSpPr>
          <p:cNvPr id="82" name="직사각형 81"/>
          <p:cNvSpPr/>
          <p:nvPr/>
        </p:nvSpPr>
        <p:spPr>
          <a:xfrm>
            <a:off x="8172400" y="0"/>
            <a:ext cx="792088" cy="1844824"/>
          </a:xfrm>
          <a:prstGeom prst="rect">
            <a:avLst/>
          </a:prstGeom>
          <a:solidFill>
            <a:srgbClr val="0C27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3" name="TextBox 82"/>
          <p:cNvSpPr txBox="1"/>
          <p:nvPr/>
        </p:nvSpPr>
        <p:spPr>
          <a:xfrm>
            <a:off x="8172400" y="982469"/>
            <a:ext cx="7920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ko-KR" altLang="en-US" sz="1600" dirty="0">
                <a:solidFill>
                  <a:schemeClr val="bg1"/>
                </a:solidFill>
                <a:latin typeface="a옛날목욕탕L" pitchFamily="18" charset="-127"/>
                <a:ea typeface="a옛날목욕탕L" pitchFamily="18" charset="-127"/>
              </a:rPr>
              <a:t>프로그램 소개</a:t>
            </a:r>
            <a:endParaRPr lang="en-US" altLang="ko-KR" sz="1600" dirty="0">
              <a:solidFill>
                <a:schemeClr val="bg1"/>
              </a:solidFill>
              <a:latin typeface="a옛날목욕탕L" pitchFamily="18" charset="-127"/>
              <a:ea typeface="a옛날목욕탕L" pitchFamily="18" charset="-127"/>
            </a:endParaRPr>
          </a:p>
        </p:txBody>
      </p:sp>
      <p:grpSp>
        <p:nvGrpSpPr>
          <p:cNvPr id="84" name="그룹 15"/>
          <p:cNvGrpSpPr/>
          <p:nvPr/>
        </p:nvGrpSpPr>
        <p:grpSpPr>
          <a:xfrm>
            <a:off x="8316480" y="188640"/>
            <a:ext cx="576000" cy="720080"/>
            <a:chOff x="2483768" y="1700808"/>
            <a:chExt cx="576000" cy="720080"/>
          </a:xfrm>
        </p:grpSpPr>
        <p:sp>
          <p:nvSpPr>
            <p:cNvPr id="85" name="TextBox 84"/>
            <p:cNvSpPr txBox="1"/>
            <p:nvPr/>
          </p:nvSpPr>
          <p:spPr>
            <a:xfrm>
              <a:off x="2483768" y="1700808"/>
              <a:ext cx="5760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4000" dirty="0">
                  <a:solidFill>
                    <a:schemeClr val="bg1"/>
                  </a:solidFill>
                  <a:latin typeface="a옛날목욕탕L" pitchFamily="18" charset="-127"/>
                  <a:ea typeface="a옛날목욕탕L" pitchFamily="18" charset="-127"/>
                </a:rPr>
                <a:t>1</a:t>
              </a:r>
            </a:p>
          </p:txBody>
        </p:sp>
        <p:sp>
          <p:nvSpPr>
            <p:cNvPr id="86" name="이등변 삼각형 85"/>
            <p:cNvSpPr/>
            <p:nvPr/>
          </p:nvSpPr>
          <p:spPr>
            <a:xfrm>
              <a:off x="2565301" y="2060848"/>
              <a:ext cx="432048" cy="360040"/>
            </a:xfrm>
            <a:prstGeom prst="triangle">
              <a:avLst>
                <a:gd name="adj" fmla="val 100000"/>
              </a:avLst>
            </a:prstGeom>
            <a:solidFill>
              <a:srgbClr val="0C27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179512" y="1244078"/>
            <a:ext cx="61926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>
                <a:latin typeface="나눔바른고딕" panose="020B0603020101020101" charset="-127"/>
                <a:ea typeface="나눔바른고딕" panose="020B0603020101020101" charset="-127"/>
              </a:rPr>
              <a:t>카페 </a:t>
            </a:r>
            <a:r>
              <a:rPr lang="ko-KR" altLang="en-US" dirty="0" err="1">
                <a:latin typeface="나눔바른고딕" panose="020B0603020101020101" charset="-127"/>
                <a:ea typeface="나눔바른고딕" panose="020B0603020101020101" charset="-127"/>
              </a:rPr>
              <a:t>포스기를</a:t>
            </a:r>
            <a:r>
              <a:rPr lang="ko-KR" altLang="en-US" dirty="0">
                <a:latin typeface="나눔바른고딕" panose="020B0603020101020101" charset="-127"/>
                <a:ea typeface="나눔바른고딕" panose="020B0603020101020101" charset="-127"/>
              </a:rPr>
              <a:t> 모티브로 하여 복잡하고 다루기 어려운 프로그램을 쉽고 더 다양한 기능이 있는 판매관리 프로그램으로 </a:t>
            </a:r>
            <a:r>
              <a:rPr lang="ko-KR" altLang="en-US" dirty="0" err="1">
                <a:latin typeface="나눔바른고딕" panose="020B0603020101020101" charset="-127"/>
                <a:ea typeface="나눔바른고딕" panose="020B0603020101020101" charset="-127"/>
              </a:rPr>
              <a:t>재완성함</a:t>
            </a:r>
            <a:r>
              <a:rPr lang="en-US" altLang="ko-KR" dirty="0">
                <a:latin typeface="나눔바른고딕" panose="020B0603020101020101" charset="-127"/>
                <a:ea typeface="나눔바른고딕" panose="020B0603020101020101" charset="-127"/>
              </a:rPr>
              <a:t>.</a:t>
            </a:r>
            <a:endParaRPr lang="ko-KR" altLang="en-US" dirty="0">
              <a:latin typeface="나눔바른고딕" panose="020B0603020101020101" charset="-127"/>
              <a:ea typeface="나눔바른고딕" panose="020B0603020101020101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532" y="2217056"/>
            <a:ext cx="3384376" cy="2618862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3487090"/>
            <a:ext cx="3600400" cy="26976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7804239B-D302-47C8-870F-9A3CEECBE377}" type="slidenum">
              <a:rPr lang="ko-KR" altLang="en-US" sz="900" b="1" smtClean="0">
                <a:solidFill>
                  <a:srgbClr val="0C2759"/>
                </a:solidFill>
                <a:latin typeface="나눔바른고딕" pitchFamily="50" charset="-127"/>
                <a:ea typeface="나눔바른고딕" pitchFamily="50" charset="-127"/>
              </a:rPr>
              <a:pPr/>
              <a:t>3</a:t>
            </a:fld>
            <a:endParaRPr lang="ko-KR" altLang="en-US" sz="900" b="1" dirty="0">
              <a:solidFill>
                <a:srgbClr val="0C2759"/>
              </a:solidFill>
              <a:latin typeface="나눔바른고딕" pitchFamily="50" charset="-127"/>
              <a:ea typeface="나눔바른고딕" pitchFamily="50" charset="-127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47455" y="191526"/>
            <a:ext cx="3888432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514350" indent="-514350">
              <a:buFont typeface="Wingdings" panose="05000000000000000000" pitchFamily="2" charset="2"/>
              <a:buChar char="ü"/>
            </a:pPr>
            <a:r>
              <a:rPr lang="ko-KR" altLang="en-US" sz="2800" b="1" dirty="0">
                <a:solidFill>
                  <a:srgbClr val="0C2759"/>
                </a:solidFill>
                <a:latin typeface="a옛날목욕탕L" pitchFamily="18" charset="-127"/>
                <a:ea typeface="a옛날목욕탕L" pitchFamily="18" charset="-127"/>
              </a:rPr>
              <a:t>제품 </a:t>
            </a:r>
            <a:r>
              <a:rPr lang="en-US" altLang="ko-KR" sz="2800" b="1" dirty="0">
                <a:solidFill>
                  <a:srgbClr val="0C2759"/>
                </a:solidFill>
                <a:latin typeface="a옛날목욕탕L" pitchFamily="18" charset="-127"/>
                <a:ea typeface="a옛날목욕탕L" pitchFamily="18" charset="-127"/>
              </a:rPr>
              <a:t>Table</a:t>
            </a:r>
            <a:endParaRPr lang="ko-KR" altLang="en-US" sz="2800" b="1" dirty="0">
              <a:solidFill>
                <a:srgbClr val="0C2759"/>
              </a:solidFill>
              <a:latin typeface="a옛날목욕탕L" pitchFamily="18" charset="-127"/>
              <a:ea typeface="a옛날목욕탕L" pitchFamily="18" charset="-127"/>
            </a:endParaRPr>
          </a:p>
        </p:txBody>
      </p:sp>
      <p:sp>
        <p:nvSpPr>
          <p:cNvPr id="46" name="직사각형 45"/>
          <p:cNvSpPr/>
          <p:nvPr/>
        </p:nvSpPr>
        <p:spPr>
          <a:xfrm>
            <a:off x="8172400" y="0"/>
            <a:ext cx="792088" cy="1844824"/>
          </a:xfrm>
          <a:prstGeom prst="rect">
            <a:avLst/>
          </a:prstGeom>
          <a:solidFill>
            <a:srgbClr val="0C27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7" name="TextBox 46"/>
          <p:cNvSpPr txBox="1"/>
          <p:nvPr/>
        </p:nvSpPr>
        <p:spPr>
          <a:xfrm>
            <a:off x="8244408" y="982469"/>
            <a:ext cx="720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ko-KR" altLang="en-US" dirty="0">
                <a:solidFill>
                  <a:schemeClr val="bg1"/>
                </a:solidFill>
                <a:latin typeface="a옛날목욕탕L" pitchFamily="18" charset="-127"/>
                <a:ea typeface="a옛날목욕탕L" pitchFamily="18" charset="-127"/>
              </a:rPr>
              <a:t>테이블 목록</a:t>
            </a:r>
            <a:endParaRPr lang="en-US" altLang="ko-KR" dirty="0">
              <a:solidFill>
                <a:schemeClr val="bg1"/>
              </a:solidFill>
              <a:latin typeface="a옛날목욕탕L" pitchFamily="18" charset="-127"/>
              <a:ea typeface="a옛날목욕탕L" pitchFamily="18" charset="-127"/>
            </a:endParaRPr>
          </a:p>
        </p:txBody>
      </p:sp>
      <p:grpSp>
        <p:nvGrpSpPr>
          <p:cNvPr id="48" name="그룹 15"/>
          <p:cNvGrpSpPr/>
          <p:nvPr/>
        </p:nvGrpSpPr>
        <p:grpSpPr>
          <a:xfrm>
            <a:off x="8316480" y="188640"/>
            <a:ext cx="576000" cy="720080"/>
            <a:chOff x="2483768" y="1700808"/>
            <a:chExt cx="576000" cy="720080"/>
          </a:xfrm>
        </p:grpSpPr>
        <p:sp>
          <p:nvSpPr>
            <p:cNvPr id="49" name="TextBox 48"/>
            <p:cNvSpPr txBox="1"/>
            <p:nvPr/>
          </p:nvSpPr>
          <p:spPr>
            <a:xfrm>
              <a:off x="2483768" y="1700808"/>
              <a:ext cx="5760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4000" dirty="0">
                  <a:solidFill>
                    <a:schemeClr val="bg1"/>
                  </a:solidFill>
                  <a:latin typeface="a옛날목욕탕L" pitchFamily="18" charset="-127"/>
                  <a:ea typeface="a옛날목욕탕L" pitchFamily="18" charset="-127"/>
                </a:rPr>
                <a:t>2</a:t>
              </a:r>
            </a:p>
          </p:txBody>
        </p:sp>
        <p:sp>
          <p:nvSpPr>
            <p:cNvPr id="50" name="이등변 삼각형 49"/>
            <p:cNvSpPr/>
            <p:nvPr/>
          </p:nvSpPr>
          <p:spPr>
            <a:xfrm>
              <a:off x="2584351" y="2060848"/>
              <a:ext cx="432048" cy="360040"/>
            </a:xfrm>
            <a:prstGeom prst="triangle">
              <a:avLst>
                <a:gd name="adj" fmla="val 100000"/>
              </a:avLst>
            </a:prstGeom>
            <a:solidFill>
              <a:srgbClr val="0C27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4248690" y="188640"/>
            <a:ext cx="3888432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ko-KR" altLang="en-US" sz="2800" b="1" dirty="0">
                <a:solidFill>
                  <a:srgbClr val="0C2759"/>
                </a:solidFill>
                <a:latin typeface="a옛날목욕탕L" pitchFamily="18" charset="-127"/>
                <a:ea typeface="a옛날목욕탕L" pitchFamily="18" charset="-127"/>
              </a:rPr>
              <a:t>종류 </a:t>
            </a:r>
            <a:r>
              <a:rPr lang="en-US" altLang="ko-KR" sz="2800" b="1" dirty="0">
                <a:solidFill>
                  <a:srgbClr val="0C2759"/>
                </a:solidFill>
                <a:latin typeface="a옛날목욕탕L" pitchFamily="18" charset="-127"/>
                <a:ea typeface="a옛날목욕탕L" pitchFamily="18" charset="-127"/>
              </a:rPr>
              <a:t>Table</a:t>
            </a:r>
            <a:endParaRPr lang="ko-KR" altLang="en-US" sz="2800" b="1" dirty="0">
              <a:solidFill>
                <a:srgbClr val="0C2759"/>
              </a:solidFill>
              <a:latin typeface="a옛날목욕탕L" pitchFamily="18" charset="-127"/>
              <a:ea typeface="a옛날목욕탕L" pitchFamily="18" charset="-127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15298" y="2132856"/>
            <a:ext cx="3888432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ko-KR" altLang="en-US" sz="2800" b="1" dirty="0">
                <a:solidFill>
                  <a:srgbClr val="0C2759"/>
                </a:solidFill>
                <a:latin typeface="a옛날목욕탕L" pitchFamily="18" charset="-127"/>
                <a:ea typeface="a옛날목욕탕L" pitchFamily="18" charset="-127"/>
              </a:rPr>
              <a:t>판매 </a:t>
            </a:r>
            <a:r>
              <a:rPr lang="en-US" altLang="ko-KR" sz="2800" b="1" dirty="0">
                <a:solidFill>
                  <a:srgbClr val="0C2759"/>
                </a:solidFill>
                <a:latin typeface="a옛날목욕탕L" pitchFamily="18" charset="-127"/>
                <a:ea typeface="a옛날목욕탕L" pitchFamily="18" charset="-127"/>
              </a:rPr>
              <a:t>Table</a:t>
            </a:r>
            <a:endParaRPr lang="ko-KR" altLang="en-US" sz="2800" b="1" dirty="0">
              <a:solidFill>
                <a:srgbClr val="0C2759"/>
              </a:solidFill>
              <a:latin typeface="a옛날목욕탕L" pitchFamily="18" charset="-127"/>
              <a:ea typeface="a옛날목욕탕L" pitchFamily="18" charset="-127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211960" y="2132856"/>
            <a:ext cx="3888432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ko-KR" altLang="en-US" sz="2800" b="1" dirty="0">
                <a:solidFill>
                  <a:srgbClr val="0C2759"/>
                </a:solidFill>
                <a:latin typeface="a옛날목욕탕L" pitchFamily="18" charset="-127"/>
                <a:ea typeface="a옛날목욕탕L" pitchFamily="18" charset="-127"/>
              </a:rPr>
              <a:t>판매내용 </a:t>
            </a:r>
            <a:r>
              <a:rPr lang="en-US" altLang="ko-KR" sz="2800" b="1" dirty="0">
                <a:solidFill>
                  <a:srgbClr val="0C2759"/>
                </a:solidFill>
                <a:latin typeface="a옛날목욕탕L" pitchFamily="18" charset="-127"/>
                <a:ea typeface="a옛날목욕탕L" pitchFamily="18" charset="-127"/>
              </a:rPr>
              <a:t>Table</a:t>
            </a:r>
            <a:endParaRPr lang="ko-KR" altLang="en-US" sz="2800" b="1" dirty="0">
              <a:solidFill>
                <a:srgbClr val="0C2759"/>
              </a:solidFill>
              <a:latin typeface="a옛날목욕탕L" pitchFamily="18" charset="-127"/>
              <a:ea typeface="a옛날목욕탕L" pitchFamily="18" charset="-127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47455" y="4777988"/>
            <a:ext cx="3888432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ko-KR" altLang="en-US" sz="2800" b="1" dirty="0">
                <a:solidFill>
                  <a:srgbClr val="0C2759"/>
                </a:solidFill>
                <a:latin typeface="a옛날목욕탕L" pitchFamily="18" charset="-127"/>
                <a:ea typeface="a옛날목욕탕L" pitchFamily="18" charset="-127"/>
              </a:rPr>
              <a:t>제품재료 </a:t>
            </a:r>
            <a:r>
              <a:rPr lang="en-US" altLang="ko-KR" sz="2800" b="1" dirty="0">
                <a:solidFill>
                  <a:srgbClr val="0C2759"/>
                </a:solidFill>
                <a:latin typeface="a옛날목욕탕L" pitchFamily="18" charset="-127"/>
                <a:ea typeface="a옛날목욕탕L" pitchFamily="18" charset="-127"/>
              </a:rPr>
              <a:t>Table</a:t>
            </a:r>
            <a:endParaRPr lang="ko-KR" altLang="en-US" sz="2800" b="1" dirty="0">
              <a:solidFill>
                <a:srgbClr val="0C2759"/>
              </a:solidFill>
              <a:latin typeface="a옛날목욕탕L" pitchFamily="18" charset="-127"/>
              <a:ea typeface="a옛날목욕탕L" pitchFamily="18" charset="-127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248690" y="4777988"/>
            <a:ext cx="3888432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ko-KR" altLang="en-US" sz="2800" b="1" dirty="0">
                <a:solidFill>
                  <a:srgbClr val="0C2759"/>
                </a:solidFill>
                <a:latin typeface="a옛날목욕탕L" pitchFamily="18" charset="-127"/>
                <a:ea typeface="a옛날목욕탕L" pitchFamily="18" charset="-127"/>
              </a:rPr>
              <a:t>고객 </a:t>
            </a:r>
            <a:r>
              <a:rPr lang="en-US" altLang="ko-KR" sz="2800" b="1" dirty="0">
                <a:solidFill>
                  <a:srgbClr val="0C2759"/>
                </a:solidFill>
                <a:latin typeface="a옛날목욕탕L" pitchFamily="18" charset="-127"/>
                <a:ea typeface="a옛날목욕탕L" pitchFamily="18" charset="-127"/>
              </a:rPr>
              <a:t>Table</a:t>
            </a:r>
            <a:endParaRPr lang="ko-KR" altLang="en-US" sz="2800" b="1" dirty="0">
              <a:solidFill>
                <a:srgbClr val="0C2759"/>
              </a:solidFill>
              <a:latin typeface="a옛날목욕탕L" pitchFamily="18" charset="-127"/>
              <a:ea typeface="a옛날목욕탕L" pitchFamily="18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455" y="908720"/>
            <a:ext cx="3534268" cy="1019317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4892" y="908720"/>
            <a:ext cx="3543795" cy="628738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455" y="2740668"/>
            <a:ext cx="3553321" cy="1409897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1482" y="2708920"/>
            <a:ext cx="3553321" cy="2019582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455" y="5373216"/>
            <a:ext cx="3562847" cy="1228896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5096" y="5372221"/>
            <a:ext cx="3543795" cy="14289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직사각형 104"/>
          <p:cNvSpPr/>
          <p:nvPr/>
        </p:nvSpPr>
        <p:spPr>
          <a:xfrm>
            <a:off x="8172400" y="0"/>
            <a:ext cx="792088" cy="1844824"/>
          </a:xfrm>
          <a:prstGeom prst="rect">
            <a:avLst/>
          </a:prstGeom>
          <a:solidFill>
            <a:srgbClr val="0C27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7804239B-D302-47C8-870F-9A3CEECBE377}" type="slidenum">
              <a:rPr lang="ko-KR" altLang="en-US" sz="900" b="1" smtClean="0">
                <a:solidFill>
                  <a:srgbClr val="0C2759"/>
                </a:solidFill>
                <a:latin typeface="나눔바른고딕" pitchFamily="50" charset="-127"/>
                <a:ea typeface="나눔바른고딕" pitchFamily="50" charset="-127"/>
              </a:rPr>
              <a:pPr/>
              <a:t>4</a:t>
            </a:fld>
            <a:endParaRPr lang="ko-KR" altLang="en-US" sz="900" b="1" dirty="0">
              <a:solidFill>
                <a:srgbClr val="0C2759"/>
              </a:solidFill>
              <a:latin typeface="나눔바른고딕" pitchFamily="50" charset="-127"/>
              <a:ea typeface="나눔바른고딕" pitchFamily="50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244408" y="982469"/>
            <a:ext cx="720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ko-KR" dirty="0">
                <a:solidFill>
                  <a:schemeClr val="bg1"/>
                </a:solidFill>
                <a:latin typeface="a옛날목욕탕L" pitchFamily="18" charset="-127"/>
                <a:ea typeface="a옛날목욕탕L" pitchFamily="18" charset="-127"/>
              </a:rPr>
              <a:t>DB</a:t>
            </a:r>
          </a:p>
          <a:p>
            <a:pPr algn="dist"/>
            <a:r>
              <a:rPr lang="ko-KR" altLang="en-US" dirty="0">
                <a:solidFill>
                  <a:schemeClr val="bg1"/>
                </a:solidFill>
                <a:latin typeface="a옛날목욕탕L" pitchFamily="18" charset="-127"/>
                <a:ea typeface="a옛날목욕탕L" pitchFamily="18" charset="-127"/>
              </a:rPr>
              <a:t>설계</a:t>
            </a:r>
            <a:endParaRPr lang="en-US" altLang="ko-KR" dirty="0">
              <a:solidFill>
                <a:schemeClr val="bg1"/>
              </a:solidFill>
              <a:latin typeface="a옛날목욕탕L" pitchFamily="18" charset="-127"/>
              <a:ea typeface="a옛날목욕탕L" pitchFamily="18" charset="-127"/>
            </a:endParaRPr>
          </a:p>
        </p:txBody>
      </p:sp>
      <p:grpSp>
        <p:nvGrpSpPr>
          <p:cNvPr id="3" name="그룹 15"/>
          <p:cNvGrpSpPr/>
          <p:nvPr/>
        </p:nvGrpSpPr>
        <p:grpSpPr>
          <a:xfrm>
            <a:off x="8316480" y="188640"/>
            <a:ext cx="576000" cy="720080"/>
            <a:chOff x="2483768" y="1700808"/>
            <a:chExt cx="576000" cy="720080"/>
          </a:xfrm>
        </p:grpSpPr>
        <p:sp>
          <p:nvSpPr>
            <p:cNvPr id="17" name="TextBox 16"/>
            <p:cNvSpPr txBox="1"/>
            <p:nvPr/>
          </p:nvSpPr>
          <p:spPr>
            <a:xfrm>
              <a:off x="2483768" y="1700808"/>
              <a:ext cx="5760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4000" dirty="0">
                  <a:solidFill>
                    <a:schemeClr val="bg1"/>
                  </a:solidFill>
                  <a:latin typeface="a옛날목욕탕L" pitchFamily="18" charset="-127"/>
                  <a:ea typeface="a옛날목욕탕L" pitchFamily="18" charset="-127"/>
                </a:rPr>
                <a:t>3</a:t>
              </a:r>
            </a:p>
          </p:txBody>
        </p:sp>
        <p:sp>
          <p:nvSpPr>
            <p:cNvPr id="18" name="이등변 삼각형 17"/>
            <p:cNvSpPr/>
            <p:nvPr/>
          </p:nvSpPr>
          <p:spPr>
            <a:xfrm>
              <a:off x="2555776" y="2060848"/>
              <a:ext cx="432048" cy="360040"/>
            </a:xfrm>
            <a:prstGeom prst="triangle">
              <a:avLst>
                <a:gd name="adj" fmla="val 100000"/>
              </a:avLst>
            </a:prstGeom>
            <a:solidFill>
              <a:srgbClr val="0C27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179512" y="382039"/>
            <a:ext cx="3744416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3200" b="1" dirty="0">
                <a:solidFill>
                  <a:srgbClr val="0C2759"/>
                </a:solidFill>
                <a:latin typeface="a옛날목욕탕L" pitchFamily="18" charset="-127"/>
                <a:ea typeface="a옛날목욕탕L" pitchFamily="18" charset="-127"/>
              </a:rPr>
              <a:t>DB </a:t>
            </a:r>
            <a:r>
              <a:rPr lang="ko-KR" altLang="en-US" sz="3200" b="1" dirty="0">
                <a:solidFill>
                  <a:srgbClr val="0C2759"/>
                </a:solidFill>
                <a:latin typeface="a옛날목욕탕L" pitchFamily="18" charset="-127"/>
                <a:ea typeface="a옛날목욕탕L" pitchFamily="18" charset="-127"/>
              </a:rPr>
              <a:t>설계</a:t>
            </a:r>
            <a:endParaRPr lang="en-US" altLang="ko-KR" sz="3200" b="1" dirty="0">
              <a:solidFill>
                <a:srgbClr val="0C2759"/>
              </a:solidFill>
              <a:latin typeface="a옛날목욕탕L" pitchFamily="18" charset="-127"/>
              <a:ea typeface="a옛날목욕탕L" pitchFamily="18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76872"/>
            <a:ext cx="9144000" cy="35763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직사각형 104"/>
          <p:cNvSpPr/>
          <p:nvPr/>
        </p:nvSpPr>
        <p:spPr>
          <a:xfrm>
            <a:off x="8172400" y="0"/>
            <a:ext cx="792088" cy="1844824"/>
          </a:xfrm>
          <a:prstGeom prst="rect">
            <a:avLst/>
          </a:prstGeom>
          <a:solidFill>
            <a:srgbClr val="0C27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7804239B-D302-47C8-870F-9A3CEECBE377}" type="slidenum">
              <a:rPr lang="ko-KR" altLang="en-US" sz="900" b="1" smtClean="0">
                <a:solidFill>
                  <a:srgbClr val="0C2759"/>
                </a:solidFill>
                <a:latin typeface="나눔바른고딕" pitchFamily="50" charset="-127"/>
                <a:ea typeface="나눔바른고딕" pitchFamily="50" charset="-127"/>
              </a:rPr>
              <a:pPr/>
              <a:t>5</a:t>
            </a:fld>
            <a:endParaRPr lang="ko-KR" altLang="en-US" sz="900" b="1" dirty="0">
              <a:solidFill>
                <a:srgbClr val="0C2759"/>
              </a:solidFill>
              <a:latin typeface="나눔바른고딕" pitchFamily="50" charset="-127"/>
              <a:ea typeface="나눔바른고딕" pitchFamily="50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244408" y="982469"/>
            <a:ext cx="720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ko-KR" altLang="en-US" dirty="0">
                <a:solidFill>
                  <a:schemeClr val="bg1"/>
                </a:solidFill>
                <a:latin typeface="a옛날목욕탕L" pitchFamily="18" charset="-127"/>
                <a:ea typeface="a옛날목욕탕L" pitchFamily="18" charset="-127"/>
              </a:rPr>
              <a:t>실행</a:t>
            </a:r>
            <a:endParaRPr lang="en-US" altLang="ko-KR" dirty="0">
              <a:solidFill>
                <a:schemeClr val="bg1"/>
              </a:solidFill>
              <a:latin typeface="a옛날목욕탕L" pitchFamily="18" charset="-127"/>
              <a:ea typeface="a옛날목욕탕L" pitchFamily="18" charset="-127"/>
            </a:endParaRPr>
          </a:p>
          <a:p>
            <a:pPr algn="dist"/>
            <a:r>
              <a:rPr lang="ko-KR" altLang="en-US" dirty="0">
                <a:solidFill>
                  <a:schemeClr val="bg1"/>
                </a:solidFill>
                <a:latin typeface="a옛날목욕탕L" pitchFamily="18" charset="-127"/>
                <a:ea typeface="a옛날목욕탕L" pitchFamily="18" charset="-127"/>
              </a:rPr>
              <a:t>화면</a:t>
            </a:r>
            <a:endParaRPr lang="en-US" altLang="ko-KR" dirty="0">
              <a:solidFill>
                <a:schemeClr val="bg1"/>
              </a:solidFill>
              <a:latin typeface="a옛날목욕탕L" pitchFamily="18" charset="-127"/>
              <a:ea typeface="a옛날목욕탕L" pitchFamily="18" charset="-127"/>
            </a:endParaRPr>
          </a:p>
        </p:txBody>
      </p:sp>
      <p:grpSp>
        <p:nvGrpSpPr>
          <p:cNvPr id="2" name="그룹 15"/>
          <p:cNvGrpSpPr/>
          <p:nvPr/>
        </p:nvGrpSpPr>
        <p:grpSpPr>
          <a:xfrm>
            <a:off x="8316480" y="188640"/>
            <a:ext cx="576000" cy="720080"/>
            <a:chOff x="2483768" y="1700808"/>
            <a:chExt cx="576000" cy="720080"/>
          </a:xfrm>
        </p:grpSpPr>
        <p:sp>
          <p:nvSpPr>
            <p:cNvPr id="17" name="TextBox 16"/>
            <p:cNvSpPr txBox="1"/>
            <p:nvPr/>
          </p:nvSpPr>
          <p:spPr>
            <a:xfrm>
              <a:off x="2483768" y="1700808"/>
              <a:ext cx="5760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4000" dirty="0">
                  <a:solidFill>
                    <a:schemeClr val="bg1"/>
                  </a:solidFill>
                  <a:latin typeface="a옛날목욕탕L" pitchFamily="18" charset="-127"/>
                  <a:ea typeface="a옛날목욕탕L" pitchFamily="18" charset="-127"/>
                </a:rPr>
                <a:t>4</a:t>
              </a:r>
            </a:p>
          </p:txBody>
        </p:sp>
        <p:sp>
          <p:nvSpPr>
            <p:cNvPr id="18" name="이등변 삼각형 17"/>
            <p:cNvSpPr/>
            <p:nvPr/>
          </p:nvSpPr>
          <p:spPr>
            <a:xfrm>
              <a:off x="2555776" y="2060848"/>
              <a:ext cx="432048" cy="360040"/>
            </a:xfrm>
            <a:prstGeom prst="triangle">
              <a:avLst>
                <a:gd name="adj" fmla="val 100000"/>
              </a:avLst>
            </a:prstGeom>
            <a:solidFill>
              <a:srgbClr val="0C27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179512" y="335963"/>
            <a:ext cx="3744416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ko-KR" altLang="en-US" sz="3200" b="1" dirty="0">
                <a:solidFill>
                  <a:srgbClr val="0C2759"/>
                </a:solidFill>
                <a:latin typeface="a옛날목욕탕L" pitchFamily="18" charset="-127"/>
                <a:ea typeface="a옛날목욕탕L" pitchFamily="18" charset="-127"/>
              </a:rPr>
              <a:t>실행 화면</a:t>
            </a:r>
            <a:endParaRPr lang="en-US" altLang="ko-KR" sz="3200" b="1" dirty="0">
              <a:solidFill>
                <a:srgbClr val="0C2759"/>
              </a:solidFill>
              <a:latin typeface="a옛날목욕탕L" pitchFamily="18" charset="-127"/>
              <a:ea typeface="a옛날목욕탕L" pitchFamily="18" charset="-127"/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067" y="2118618"/>
            <a:ext cx="8028384" cy="4445272"/>
          </a:xfrm>
          <a:prstGeom prst="rect">
            <a:avLst/>
          </a:prstGeom>
        </p:spPr>
      </p:pic>
      <p:pic>
        <p:nvPicPr>
          <p:cNvPr id="19" name="그림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6320" y="2996952"/>
            <a:ext cx="4316080" cy="1679862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251520" y="1052736"/>
            <a:ext cx="39267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옛날목욕탕L" panose="02020600000000000000" pitchFamily="18" charset="-127"/>
                <a:ea typeface="a옛날목욕탕L" panose="02020600000000000000" pitchFamily="18" charset="-127"/>
              </a:rPr>
              <a:t>-</a:t>
            </a:r>
            <a:r>
              <a:rPr lang="ko-KR" alt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옛날목욕탕L" panose="02020600000000000000" pitchFamily="18" charset="-127"/>
                <a:ea typeface="a옛날목욕탕L" panose="02020600000000000000" pitchFamily="18" charset="-127"/>
              </a:rPr>
              <a:t>기본 메인 화면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직사각형 104"/>
          <p:cNvSpPr/>
          <p:nvPr/>
        </p:nvSpPr>
        <p:spPr>
          <a:xfrm>
            <a:off x="8172400" y="0"/>
            <a:ext cx="792088" cy="1844824"/>
          </a:xfrm>
          <a:prstGeom prst="rect">
            <a:avLst/>
          </a:prstGeom>
          <a:solidFill>
            <a:srgbClr val="0C27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7804239B-D302-47C8-870F-9A3CEECBE377}" type="slidenum">
              <a:rPr lang="ko-KR" altLang="en-US" sz="900" b="1" smtClean="0">
                <a:solidFill>
                  <a:srgbClr val="0C2759"/>
                </a:solidFill>
                <a:latin typeface="나눔바른고딕" pitchFamily="50" charset="-127"/>
                <a:ea typeface="나눔바른고딕" pitchFamily="50" charset="-127"/>
              </a:rPr>
              <a:pPr/>
              <a:t>6</a:t>
            </a:fld>
            <a:endParaRPr lang="ko-KR" altLang="en-US" sz="900" b="1" dirty="0">
              <a:solidFill>
                <a:srgbClr val="0C2759"/>
              </a:solidFill>
              <a:latin typeface="나눔바른고딕" pitchFamily="50" charset="-127"/>
              <a:ea typeface="나눔바른고딕" pitchFamily="50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244408" y="982469"/>
            <a:ext cx="720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ko-KR" altLang="en-US" dirty="0">
                <a:solidFill>
                  <a:schemeClr val="bg1"/>
                </a:solidFill>
                <a:latin typeface="a옛날목욕탕L" pitchFamily="18" charset="-127"/>
                <a:ea typeface="a옛날목욕탕L" pitchFamily="18" charset="-127"/>
              </a:rPr>
              <a:t>실행</a:t>
            </a:r>
            <a:endParaRPr lang="en-US" altLang="ko-KR" dirty="0">
              <a:solidFill>
                <a:schemeClr val="bg1"/>
              </a:solidFill>
              <a:latin typeface="a옛날목욕탕L" pitchFamily="18" charset="-127"/>
              <a:ea typeface="a옛날목욕탕L" pitchFamily="18" charset="-127"/>
            </a:endParaRPr>
          </a:p>
          <a:p>
            <a:pPr algn="dist"/>
            <a:r>
              <a:rPr lang="ko-KR" altLang="en-US" dirty="0">
                <a:solidFill>
                  <a:schemeClr val="bg1"/>
                </a:solidFill>
                <a:latin typeface="a옛날목욕탕L" pitchFamily="18" charset="-127"/>
                <a:ea typeface="a옛날목욕탕L" pitchFamily="18" charset="-127"/>
              </a:rPr>
              <a:t>화면</a:t>
            </a:r>
            <a:endParaRPr lang="en-US" altLang="ko-KR" dirty="0">
              <a:solidFill>
                <a:schemeClr val="bg1"/>
              </a:solidFill>
              <a:latin typeface="a옛날목욕탕L" pitchFamily="18" charset="-127"/>
              <a:ea typeface="a옛날목욕탕L" pitchFamily="18" charset="-127"/>
            </a:endParaRPr>
          </a:p>
        </p:txBody>
      </p:sp>
      <p:grpSp>
        <p:nvGrpSpPr>
          <p:cNvPr id="2" name="그룹 15"/>
          <p:cNvGrpSpPr/>
          <p:nvPr/>
        </p:nvGrpSpPr>
        <p:grpSpPr>
          <a:xfrm>
            <a:off x="8316480" y="188640"/>
            <a:ext cx="576000" cy="720080"/>
            <a:chOff x="2483768" y="1700808"/>
            <a:chExt cx="576000" cy="720080"/>
          </a:xfrm>
        </p:grpSpPr>
        <p:sp>
          <p:nvSpPr>
            <p:cNvPr id="17" name="TextBox 16"/>
            <p:cNvSpPr txBox="1"/>
            <p:nvPr/>
          </p:nvSpPr>
          <p:spPr>
            <a:xfrm>
              <a:off x="2483768" y="1700808"/>
              <a:ext cx="5760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4000" dirty="0">
                  <a:solidFill>
                    <a:schemeClr val="bg1"/>
                  </a:solidFill>
                  <a:latin typeface="a옛날목욕탕L" pitchFamily="18" charset="-127"/>
                  <a:ea typeface="a옛날목욕탕L" pitchFamily="18" charset="-127"/>
                </a:rPr>
                <a:t>4</a:t>
              </a:r>
            </a:p>
          </p:txBody>
        </p:sp>
        <p:sp>
          <p:nvSpPr>
            <p:cNvPr id="18" name="이등변 삼각형 17"/>
            <p:cNvSpPr/>
            <p:nvPr/>
          </p:nvSpPr>
          <p:spPr>
            <a:xfrm>
              <a:off x="2555776" y="2060848"/>
              <a:ext cx="432048" cy="360040"/>
            </a:xfrm>
            <a:prstGeom prst="triangle">
              <a:avLst>
                <a:gd name="adj" fmla="val 100000"/>
              </a:avLst>
            </a:prstGeom>
            <a:solidFill>
              <a:srgbClr val="0C27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bg1"/>
                </a:solidFill>
              </a:endParaRPr>
            </a:p>
          </p:txBody>
        </p:sp>
      </p:grpSp>
      <p:pic>
        <p:nvPicPr>
          <p:cNvPr id="3" name="그림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1896676"/>
            <a:ext cx="9009856" cy="4988708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917" y="3339513"/>
            <a:ext cx="4263678" cy="2964446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83" y="27511"/>
            <a:ext cx="4598546" cy="1789801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2663546"/>
            <a:ext cx="4680520" cy="2158190"/>
          </a:xfrm>
          <a:prstGeom prst="rect">
            <a:avLst/>
          </a:prstGeom>
        </p:spPr>
      </p:pic>
      <p:cxnSp>
        <p:nvCxnSpPr>
          <p:cNvPr id="9" name="직선 화살표 연결선 8"/>
          <p:cNvCxnSpPr/>
          <p:nvPr/>
        </p:nvCxnSpPr>
        <p:spPr>
          <a:xfrm flipH="1" flipV="1">
            <a:off x="3131840" y="1484784"/>
            <a:ext cx="1224136" cy="79208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직선 화살표 연결선 10"/>
          <p:cNvCxnSpPr/>
          <p:nvPr/>
        </p:nvCxnSpPr>
        <p:spPr>
          <a:xfrm flipH="1">
            <a:off x="4139952" y="2348880"/>
            <a:ext cx="1368152" cy="115212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" name="직선 화살표 연결선 12"/>
          <p:cNvCxnSpPr/>
          <p:nvPr/>
        </p:nvCxnSpPr>
        <p:spPr>
          <a:xfrm>
            <a:off x="7380312" y="2328724"/>
            <a:ext cx="72008" cy="551229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2701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직사각형 104"/>
          <p:cNvSpPr/>
          <p:nvPr/>
        </p:nvSpPr>
        <p:spPr>
          <a:xfrm>
            <a:off x="8172400" y="0"/>
            <a:ext cx="792088" cy="1844824"/>
          </a:xfrm>
          <a:prstGeom prst="rect">
            <a:avLst/>
          </a:prstGeom>
          <a:solidFill>
            <a:srgbClr val="0C27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7804239B-D302-47C8-870F-9A3CEECBE377}" type="slidenum">
              <a:rPr lang="ko-KR" altLang="en-US" sz="900" b="1" smtClean="0">
                <a:solidFill>
                  <a:srgbClr val="0C2759"/>
                </a:solidFill>
                <a:latin typeface="나눔바른고딕" pitchFamily="50" charset="-127"/>
                <a:ea typeface="나눔바른고딕" pitchFamily="50" charset="-127"/>
              </a:rPr>
              <a:pPr/>
              <a:t>7</a:t>
            </a:fld>
            <a:endParaRPr lang="ko-KR" altLang="en-US" sz="900" b="1" dirty="0">
              <a:solidFill>
                <a:srgbClr val="0C2759"/>
              </a:solidFill>
              <a:latin typeface="나눔바른고딕" pitchFamily="50" charset="-127"/>
              <a:ea typeface="나눔바른고딕" pitchFamily="50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244408" y="982469"/>
            <a:ext cx="720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ko-KR" altLang="en-US" dirty="0">
                <a:solidFill>
                  <a:schemeClr val="bg1"/>
                </a:solidFill>
                <a:latin typeface="a옛날목욕탕L" pitchFamily="18" charset="-127"/>
                <a:ea typeface="a옛날목욕탕L" pitchFamily="18" charset="-127"/>
              </a:rPr>
              <a:t>실행</a:t>
            </a:r>
            <a:endParaRPr lang="en-US" altLang="ko-KR" dirty="0">
              <a:solidFill>
                <a:schemeClr val="bg1"/>
              </a:solidFill>
              <a:latin typeface="a옛날목욕탕L" pitchFamily="18" charset="-127"/>
              <a:ea typeface="a옛날목욕탕L" pitchFamily="18" charset="-127"/>
            </a:endParaRPr>
          </a:p>
          <a:p>
            <a:pPr algn="dist"/>
            <a:r>
              <a:rPr lang="ko-KR" altLang="en-US" dirty="0">
                <a:solidFill>
                  <a:schemeClr val="bg1"/>
                </a:solidFill>
                <a:latin typeface="a옛날목욕탕L" pitchFamily="18" charset="-127"/>
                <a:ea typeface="a옛날목욕탕L" pitchFamily="18" charset="-127"/>
              </a:rPr>
              <a:t>화면</a:t>
            </a:r>
            <a:endParaRPr lang="en-US" altLang="ko-KR" dirty="0">
              <a:solidFill>
                <a:schemeClr val="bg1"/>
              </a:solidFill>
              <a:latin typeface="a옛날목욕탕L" pitchFamily="18" charset="-127"/>
              <a:ea typeface="a옛날목욕탕L" pitchFamily="18" charset="-127"/>
            </a:endParaRPr>
          </a:p>
        </p:txBody>
      </p:sp>
      <p:grpSp>
        <p:nvGrpSpPr>
          <p:cNvPr id="2" name="그룹 15"/>
          <p:cNvGrpSpPr/>
          <p:nvPr/>
        </p:nvGrpSpPr>
        <p:grpSpPr>
          <a:xfrm>
            <a:off x="8316480" y="188640"/>
            <a:ext cx="576000" cy="720080"/>
            <a:chOff x="2483768" y="1700808"/>
            <a:chExt cx="576000" cy="720080"/>
          </a:xfrm>
        </p:grpSpPr>
        <p:sp>
          <p:nvSpPr>
            <p:cNvPr id="17" name="TextBox 16"/>
            <p:cNvSpPr txBox="1"/>
            <p:nvPr/>
          </p:nvSpPr>
          <p:spPr>
            <a:xfrm>
              <a:off x="2483768" y="1700808"/>
              <a:ext cx="5760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4000" dirty="0">
                  <a:solidFill>
                    <a:schemeClr val="bg1"/>
                  </a:solidFill>
                  <a:latin typeface="a옛날목욕탕L" pitchFamily="18" charset="-127"/>
                  <a:ea typeface="a옛날목욕탕L" pitchFamily="18" charset="-127"/>
                </a:rPr>
                <a:t>4</a:t>
              </a:r>
            </a:p>
          </p:txBody>
        </p:sp>
        <p:sp>
          <p:nvSpPr>
            <p:cNvPr id="18" name="이등변 삼각형 17"/>
            <p:cNvSpPr/>
            <p:nvPr/>
          </p:nvSpPr>
          <p:spPr>
            <a:xfrm>
              <a:off x="2555776" y="2060848"/>
              <a:ext cx="432048" cy="360040"/>
            </a:xfrm>
            <a:prstGeom prst="triangle">
              <a:avLst>
                <a:gd name="adj" fmla="val 100000"/>
              </a:avLst>
            </a:prstGeom>
            <a:solidFill>
              <a:srgbClr val="0C27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bg1"/>
                </a:solidFill>
              </a:endParaRPr>
            </a:p>
          </p:txBody>
        </p:sp>
      </p:grpSp>
      <p:pic>
        <p:nvPicPr>
          <p:cNvPr id="3" name="그림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067" y="2118618"/>
            <a:ext cx="8028384" cy="4445272"/>
          </a:xfrm>
          <a:prstGeom prst="rect">
            <a:avLst/>
          </a:prstGeom>
        </p:spPr>
      </p:pic>
      <p:pic>
        <p:nvPicPr>
          <p:cNvPr id="19" name="그림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6320" y="2996952"/>
            <a:ext cx="4316080" cy="1679862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163571"/>
            <a:ext cx="3479605" cy="2473341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067" y="3341514"/>
            <a:ext cx="4531449" cy="3404939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3687" y="2733299"/>
            <a:ext cx="2638793" cy="2543530"/>
          </a:xfrm>
          <a:prstGeom prst="rect">
            <a:avLst/>
          </a:prstGeom>
        </p:spPr>
      </p:pic>
      <p:cxnSp>
        <p:nvCxnSpPr>
          <p:cNvPr id="9" name="직선 화살표 연결선 8"/>
          <p:cNvCxnSpPr/>
          <p:nvPr/>
        </p:nvCxnSpPr>
        <p:spPr>
          <a:xfrm flipH="1" flipV="1">
            <a:off x="5004048" y="1400241"/>
            <a:ext cx="2160240" cy="109265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직선 화살표 연결선 10"/>
          <p:cNvCxnSpPr/>
          <p:nvPr/>
        </p:nvCxnSpPr>
        <p:spPr>
          <a:xfrm flipH="1" flipV="1">
            <a:off x="3856320" y="5374032"/>
            <a:ext cx="1291744" cy="79127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" name="직선 화살표 연결선 12"/>
          <p:cNvCxnSpPr/>
          <p:nvPr/>
        </p:nvCxnSpPr>
        <p:spPr>
          <a:xfrm flipV="1">
            <a:off x="6732240" y="4940467"/>
            <a:ext cx="144016" cy="86479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8071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C27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4" name="직사각형 13"/>
          <p:cNvSpPr/>
          <p:nvPr/>
        </p:nvSpPr>
        <p:spPr>
          <a:xfrm>
            <a:off x="3131840" y="2968377"/>
            <a:ext cx="2880320" cy="576000"/>
          </a:xfrm>
          <a:prstGeom prst="rect">
            <a:avLst/>
          </a:prstGeom>
          <a:solidFill>
            <a:srgbClr val="F33A24">
              <a:alpha val="6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0" name="직선 연결선 9"/>
          <p:cNvCxnSpPr/>
          <p:nvPr/>
        </p:nvCxnSpPr>
        <p:spPr>
          <a:xfrm>
            <a:off x="2512343" y="2871986"/>
            <a:ext cx="352839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그룹 26"/>
          <p:cNvGrpSpPr/>
          <p:nvPr/>
        </p:nvGrpSpPr>
        <p:grpSpPr>
          <a:xfrm>
            <a:off x="2483768" y="3334345"/>
            <a:ext cx="4176464" cy="576064"/>
            <a:chOff x="2843808" y="3573016"/>
            <a:chExt cx="4176464" cy="576064"/>
          </a:xfrm>
        </p:grpSpPr>
        <p:cxnSp>
          <p:nvCxnSpPr>
            <p:cNvPr id="16" name="직선 연결선 15"/>
            <p:cNvCxnSpPr/>
            <p:nvPr/>
          </p:nvCxnSpPr>
          <p:spPr>
            <a:xfrm>
              <a:off x="2843808" y="3861048"/>
              <a:ext cx="4176464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직선 연결선 18"/>
            <p:cNvCxnSpPr/>
            <p:nvPr/>
          </p:nvCxnSpPr>
          <p:spPr>
            <a:xfrm>
              <a:off x="6444208" y="3573016"/>
              <a:ext cx="0" cy="57606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TextBox 20"/>
          <p:cNvSpPr txBox="1"/>
          <p:nvPr/>
        </p:nvSpPr>
        <p:spPr>
          <a:xfrm>
            <a:off x="2123728" y="2852936"/>
            <a:ext cx="48965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4400" dirty="0">
                <a:solidFill>
                  <a:schemeClr val="bg1"/>
                </a:solidFill>
                <a:latin typeface="a옛날목욕탕L" pitchFamily="18" charset="-127"/>
                <a:ea typeface="a옛날목욕탕L" pitchFamily="18" charset="-127"/>
              </a:rPr>
              <a:t>감사합니다</a:t>
            </a:r>
            <a:r>
              <a:rPr lang="en-US" altLang="ko-KR" sz="4400" dirty="0">
                <a:solidFill>
                  <a:schemeClr val="bg1"/>
                </a:solidFill>
                <a:latin typeface="a옛날목욕탕L" pitchFamily="18" charset="-127"/>
                <a:ea typeface="a옛날목욕탕L" pitchFamily="18" charset="-127"/>
              </a:rPr>
              <a:t>.</a:t>
            </a:r>
          </a:p>
        </p:txBody>
      </p:sp>
      <p:cxnSp>
        <p:nvCxnSpPr>
          <p:cNvPr id="42" name="직선 연결선 41"/>
          <p:cNvCxnSpPr/>
          <p:nvPr/>
        </p:nvCxnSpPr>
        <p:spPr>
          <a:xfrm>
            <a:off x="3059832" y="2396507"/>
            <a:ext cx="0" cy="81646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이등변 삼각형 42"/>
          <p:cNvSpPr/>
          <p:nvPr/>
        </p:nvSpPr>
        <p:spPr>
          <a:xfrm rot="5400000">
            <a:off x="3035001" y="2373711"/>
            <a:ext cx="360041" cy="310380"/>
          </a:xfrm>
          <a:prstGeom prst="triangle">
            <a:avLst/>
          </a:pr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4" name="이등변 삼각형 43"/>
          <p:cNvSpPr/>
          <p:nvPr/>
        </p:nvSpPr>
        <p:spPr>
          <a:xfrm rot="16200000">
            <a:off x="2826524" y="2542289"/>
            <a:ext cx="250590" cy="216026"/>
          </a:xfrm>
          <a:prstGeom prst="triangle">
            <a:avLst/>
          </a:prstGeom>
          <a:solidFill>
            <a:srgbClr val="F33A24">
              <a:alpha val="7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593</TotalTime>
  <Words>96</Words>
  <Application>Microsoft Office PowerPoint</Application>
  <PresentationFormat>화면 슬라이드 쇼(4:3)</PresentationFormat>
  <Paragraphs>58</Paragraphs>
  <Slides>9</Slides>
  <Notes>6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9</vt:i4>
      </vt:variant>
    </vt:vector>
  </HeadingPairs>
  <TitlesOfParts>
    <vt:vector size="16" baseType="lpstr">
      <vt:lpstr>Arial</vt:lpstr>
      <vt:lpstr>맑은 고딕</vt:lpstr>
      <vt:lpstr>Wingdings</vt:lpstr>
      <vt:lpstr>a옛날목욕탕L</vt:lpstr>
      <vt:lpstr>다음_Regular</vt:lpstr>
      <vt:lpstr>나눔바른고딕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0</dc:title>
  <dc:creator>NSM</dc:creator>
  <cp:lastModifiedBy>가</cp:lastModifiedBy>
  <cp:revision>53</cp:revision>
  <dcterms:created xsi:type="dcterms:W3CDTF">2014-04-11T08:18:22Z</dcterms:created>
  <dcterms:modified xsi:type="dcterms:W3CDTF">2016-11-18T13:22:07Z</dcterms:modified>
</cp:coreProperties>
</file>