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77" r:id="rId2"/>
    <p:sldId id="275" r:id="rId3"/>
    <p:sldId id="287" r:id="rId4"/>
    <p:sldId id="273" r:id="rId5"/>
    <p:sldId id="293" r:id="rId6"/>
    <p:sldId id="285" r:id="rId7"/>
    <p:sldId id="294" r:id="rId8"/>
    <p:sldId id="284" r:id="rId9"/>
    <p:sldId id="263" r:id="rId10"/>
    <p:sldId id="283" r:id="rId11"/>
    <p:sldId id="282" r:id="rId12"/>
    <p:sldId id="281" r:id="rId13"/>
  </p:sldIdLst>
  <p:sldSz cx="9144000" cy="6858000" type="screen4x3"/>
  <p:notesSz cx="6858000" cy="9144000"/>
  <p:embeddedFontLst>
    <p:embeddedFont>
      <p:font typeface="나눔바른고딕" panose="020B0600000101010101" charset="-127"/>
      <p:regular r:id="rId16"/>
      <p:bold r:id="rId17"/>
    </p:embeddedFont>
    <p:embeddedFont>
      <p:font typeface="맑은 고딕" panose="020B0503020000020004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4"/>
    <a:srgbClr val="FDFDDF"/>
    <a:srgbClr val="525252"/>
    <a:srgbClr val="FCFBFA"/>
    <a:srgbClr val="F8F8F6"/>
    <a:srgbClr val="F4F3EE"/>
    <a:srgbClr val="E0E0D8"/>
    <a:srgbClr val="F4F3F2"/>
    <a:srgbClr val="F4F2F0"/>
    <a:srgbClr val="F1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7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26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13BA-3E82-4812-9926-DD5B40EAAC25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C2647-C259-4EB5-84B8-93A3F8E54DE7}" type="datetimeFigureOut">
              <a:rPr lang="ko-KR" altLang="en-US" smtClean="0"/>
              <a:t>2016-11-20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866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4F1B9-25E4-4490-A9FA-ACAB9853FFE6}" type="datetimeFigureOut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980E-B703-4EDC-BA8E-20F859C0D6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5599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1980E-B703-4EDC-BA8E-20F859C0D6D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9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D8A7-86B9-47FB-A0BB-2CE5AFF2A805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82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DC83F-F979-4718-A220-DF2EE5A6761C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4629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BF93-664D-459A-B1EA-EF36521D39A0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534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BD6DF-806C-46E2-840B-7F6A31A0BCB8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777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2685-70E8-484D-B7B5-49901308883E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900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89A-40EE-4C09-A402-324A0BAF1C89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4336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00299-1D29-451F-B802-8B58C272EF13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400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5605-01D1-4EE6-B03D-685E09E9445A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0569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B3AB-2F1A-4FE5-B0FF-D314A845D9F5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53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56D-7248-49DC-B6DE-1C2E88A30DC8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65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C88E-B840-4FC6-B0F4-52D8B1409DA9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11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B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CFDF8-D8FC-424C-B5F2-E8A6C9D3C0D9}" type="datetime1">
              <a:rPr lang="ko-KR" altLang="en-US" smtClean="0"/>
              <a:t>2016-11-20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EC6C-4145-4527-B052-BF633A9807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59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>
            <a:off x="7650691" y="4345517"/>
            <a:ext cx="1440815" cy="141181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98265" y="1231054"/>
            <a:ext cx="1525797" cy="1529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98265" y="61383"/>
            <a:ext cx="1525797" cy="1529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1347894" y="61383"/>
            <a:ext cx="1525797" cy="1529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7107131" y="5388821"/>
            <a:ext cx="1376468" cy="134027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082800" y="2687271"/>
            <a:ext cx="64007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>
                <a:solidFill>
                  <a:schemeClr val="tx2">
                    <a:lumMod val="75000"/>
                  </a:schemeClr>
                </a:solidFill>
                <a:latin typeface="a옛날목욕탕B"/>
                <a:ea typeface="a옛날목욕탕B" panose="02020600000000000000" pitchFamily="18" charset="-127"/>
              </a:rPr>
              <a:t>학원 학생 </a:t>
            </a:r>
            <a:endParaRPr lang="en-US" altLang="ko-KR" sz="4800" dirty="0">
              <a:solidFill>
                <a:schemeClr val="tx2">
                  <a:lumMod val="75000"/>
                </a:schemeClr>
              </a:solidFill>
              <a:latin typeface="a옛날목욕탕B"/>
              <a:ea typeface="a옛날목욕탕B" panose="02020600000000000000" pitchFamily="18" charset="-127"/>
            </a:endParaRPr>
          </a:p>
          <a:p>
            <a:r>
              <a:rPr lang="ko-KR" altLang="en-US" sz="4800" dirty="0">
                <a:solidFill>
                  <a:schemeClr val="tx2">
                    <a:lumMod val="75000"/>
                  </a:schemeClr>
                </a:solidFill>
                <a:latin typeface="a옛날목욕탕B"/>
                <a:ea typeface="a옛날목욕탕B" panose="02020600000000000000" pitchFamily="18" charset="-127"/>
              </a:rPr>
              <a:t>관리 프로그램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1518" y="4667114"/>
            <a:ext cx="4580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accent5">
                    <a:lumMod val="75000"/>
                  </a:schemeClr>
                </a:solidFill>
                <a:latin typeface="a엄마의편지L" panose="02020600000000000000" pitchFamily="18" charset="-127"/>
                <a:ea typeface="a엄마의편지L" panose="02020600000000000000" pitchFamily="18" charset="-127"/>
              </a:rPr>
              <a:t>1</a:t>
            </a: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  <a:latin typeface="a엄마의편지L" panose="02020600000000000000" pitchFamily="18" charset="-127"/>
                <a:ea typeface="a엄마의편지L" panose="02020600000000000000" pitchFamily="18" charset="-127"/>
              </a:rPr>
              <a:t>조 윤민지 손대홍 윤효정 김상윤</a:t>
            </a:r>
          </a:p>
        </p:txBody>
      </p:sp>
    </p:spTree>
    <p:extLst>
      <p:ext uri="{BB962C8B-B14F-4D97-AF65-F5344CB8AC3E}">
        <p14:creationId xmlns:p14="http://schemas.microsoft.com/office/powerpoint/2010/main" val="204952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09601" y="310246"/>
            <a:ext cx="2206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디자인</a:t>
            </a:r>
            <a:r>
              <a:rPr lang="ko-KR" altLang="en-US" sz="3200" spc="-150" dirty="0">
                <a:solidFill>
                  <a:srgbClr val="525252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 </a:t>
            </a:r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소개</a:t>
            </a:r>
          </a:p>
        </p:txBody>
      </p:sp>
      <p:sp>
        <p:nvSpPr>
          <p:cNvPr id="7" name="타원 6"/>
          <p:cNvSpPr/>
          <p:nvPr/>
        </p:nvSpPr>
        <p:spPr>
          <a:xfrm>
            <a:off x="458625" y="1261071"/>
            <a:ext cx="658744" cy="6476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10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9304" y="1384858"/>
            <a:ext cx="7522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 성적 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		</a:t>
            </a:r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수입 폼 만들기 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452~462p		</a:t>
            </a:r>
            <a:endParaRPr lang="ko-KR" altLang="en-US" sz="2000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26" y="2288507"/>
            <a:ext cx="6128497" cy="3236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모서리가 둥근 직사각형 18"/>
          <p:cNvSpPr/>
          <p:nvPr/>
        </p:nvSpPr>
        <p:spPr>
          <a:xfrm>
            <a:off x="2990094" y="4982055"/>
            <a:ext cx="557348" cy="34035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71" y="2104045"/>
            <a:ext cx="7775379" cy="3605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233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6" grpId="0"/>
      <p:bldP spid="16" grpId="1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26" y="2288507"/>
            <a:ext cx="6128497" cy="3236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모서리가 둥근 직사각형 18"/>
          <p:cNvSpPr/>
          <p:nvPr/>
        </p:nvSpPr>
        <p:spPr>
          <a:xfrm>
            <a:off x="3587995" y="5011589"/>
            <a:ext cx="506680" cy="28128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1" y="310246"/>
            <a:ext cx="2206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디자인</a:t>
            </a:r>
            <a:r>
              <a:rPr lang="ko-KR" altLang="en-US" sz="3200" spc="-150" dirty="0">
                <a:solidFill>
                  <a:srgbClr val="525252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 </a:t>
            </a:r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소개</a:t>
            </a:r>
          </a:p>
        </p:txBody>
      </p:sp>
      <p:sp>
        <p:nvSpPr>
          <p:cNvPr id="8" name="타원 7"/>
          <p:cNvSpPr/>
          <p:nvPr/>
        </p:nvSpPr>
        <p:spPr>
          <a:xfrm>
            <a:off x="458625" y="1260244"/>
            <a:ext cx="658744" cy="6476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11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9304" y="1384031"/>
            <a:ext cx="689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수업 시간표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		</a:t>
            </a:r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테이블 형식 폼 만들기 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– 31p	</a:t>
            </a:r>
            <a:endParaRPr lang="ko-KR" altLang="en-US" sz="2000" dirty="0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59" y="2230062"/>
            <a:ext cx="7088709" cy="36850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058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>
            <a:off x="7585680" y="4396317"/>
            <a:ext cx="1488893" cy="148517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98265" y="1231054"/>
            <a:ext cx="1525797" cy="15290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103717" y="61383"/>
            <a:ext cx="1525797" cy="1529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/>
        </p:nvSpPr>
        <p:spPr>
          <a:xfrm>
            <a:off x="1347894" y="61383"/>
            <a:ext cx="1525797" cy="1529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7061200" y="5388821"/>
            <a:ext cx="1422399" cy="14099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071352" y="2824410"/>
            <a:ext cx="3405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dirty="0">
                <a:solidFill>
                  <a:schemeClr val="tx2">
                    <a:lumMod val="75000"/>
                  </a:schemeClr>
                </a:solidFill>
                <a:latin typeface="a옛날목욕탕B"/>
                <a:ea typeface="a옛날목욕탕B" panose="02020600000000000000" pitchFamily="18" charset="-127"/>
              </a:rPr>
              <a:t>감사합니다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98445" y="4145462"/>
            <a:ext cx="4580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solidFill>
                  <a:schemeClr val="accent5">
                    <a:lumMod val="75000"/>
                  </a:schemeClr>
                </a:solidFill>
                <a:latin typeface="a엄마의편지L" panose="02020600000000000000" pitchFamily="18" charset="-127"/>
                <a:ea typeface="a엄마의편지L" panose="02020600000000000000" pitchFamily="18" charset="-127"/>
              </a:rPr>
              <a:t>1</a:t>
            </a:r>
            <a:r>
              <a:rPr lang="ko-KR" altLang="en-US" sz="2000" dirty="0">
                <a:solidFill>
                  <a:schemeClr val="accent5">
                    <a:lumMod val="75000"/>
                  </a:schemeClr>
                </a:solidFill>
                <a:latin typeface="a엄마의편지L" panose="02020600000000000000" pitchFamily="18" charset="-127"/>
                <a:ea typeface="a엄마의편지L" panose="02020600000000000000" pitchFamily="18" charset="-127"/>
              </a:rPr>
              <a:t>조 윤민지 손대홍 윤효정 김상윤</a:t>
            </a:r>
          </a:p>
        </p:txBody>
      </p:sp>
    </p:spTree>
    <p:extLst>
      <p:ext uri="{BB962C8B-B14F-4D97-AF65-F5344CB8AC3E}">
        <p14:creationId xmlns:p14="http://schemas.microsoft.com/office/powerpoint/2010/main" val="1669027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타원 21"/>
          <p:cNvSpPr/>
          <p:nvPr/>
        </p:nvSpPr>
        <p:spPr>
          <a:xfrm>
            <a:off x="1438598" y="3166061"/>
            <a:ext cx="924560" cy="92456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1443309" y="1629494"/>
            <a:ext cx="924560" cy="92456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타원 19"/>
          <p:cNvSpPr/>
          <p:nvPr/>
        </p:nvSpPr>
        <p:spPr>
          <a:xfrm>
            <a:off x="1438598" y="4702405"/>
            <a:ext cx="929271" cy="92927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60918" y="310246"/>
            <a:ext cx="1936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600" dirty="0">
                <a:solidFill>
                  <a:schemeClr val="tx2">
                    <a:lumMod val="75000"/>
                  </a:schemeClr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목차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1663043" y="1661937"/>
            <a:ext cx="8022146" cy="637545"/>
            <a:chOff x="1663043" y="1661937"/>
            <a:chExt cx="8022146" cy="637545"/>
          </a:xfrm>
        </p:grpSpPr>
        <p:sp>
          <p:nvSpPr>
            <p:cNvPr id="3" name="TextBox 2"/>
            <p:cNvSpPr txBox="1"/>
            <p:nvPr/>
          </p:nvSpPr>
          <p:spPr>
            <a:xfrm>
              <a:off x="1663043" y="1736942"/>
              <a:ext cx="599031" cy="48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1.</a:t>
              </a:r>
              <a:endPara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48412" y="1661937"/>
              <a:ext cx="6736777" cy="637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프로그램 소개</a:t>
              </a: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1663043" y="3234565"/>
            <a:ext cx="8022146" cy="637545"/>
            <a:chOff x="1663043" y="3191834"/>
            <a:chExt cx="8022146" cy="637545"/>
          </a:xfrm>
        </p:grpSpPr>
        <p:sp>
          <p:nvSpPr>
            <p:cNvPr id="11" name="TextBox 10"/>
            <p:cNvSpPr txBox="1"/>
            <p:nvPr/>
          </p:nvSpPr>
          <p:spPr>
            <a:xfrm>
              <a:off x="1663043" y="3341844"/>
              <a:ext cx="599031" cy="48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2.</a:t>
              </a:r>
              <a:endPara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48412" y="3191834"/>
              <a:ext cx="6736777" cy="637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DB</a:t>
              </a:r>
              <a:r>
                <a:rPr lang="ko-KR" altLang="en-US" sz="28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설계 </a:t>
              </a: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663043" y="4802881"/>
            <a:ext cx="8022146" cy="637545"/>
            <a:chOff x="1663043" y="4802881"/>
            <a:chExt cx="8022146" cy="637545"/>
          </a:xfrm>
        </p:grpSpPr>
        <p:sp>
          <p:nvSpPr>
            <p:cNvPr id="10" name="TextBox 9"/>
            <p:cNvSpPr txBox="1"/>
            <p:nvPr/>
          </p:nvSpPr>
          <p:spPr>
            <a:xfrm>
              <a:off x="1663043" y="4925629"/>
              <a:ext cx="599031" cy="48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3.</a:t>
              </a:r>
              <a:endPara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48412" y="4802881"/>
              <a:ext cx="6736777" cy="637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디자인 소개</a:t>
              </a:r>
            </a:p>
          </p:txBody>
        </p:sp>
      </p:grp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2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361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3</a:t>
            </a:fld>
            <a:endParaRPr lang="ko-KR" altLang="en-US"/>
          </a:p>
        </p:txBody>
      </p:sp>
      <p:cxnSp>
        <p:nvCxnSpPr>
          <p:cNvPr id="4" name="직선 연결선 3"/>
          <p:cNvCxnSpPr>
            <a:cxnSpLocks/>
          </p:cNvCxnSpPr>
          <p:nvPr/>
        </p:nvCxnSpPr>
        <p:spPr>
          <a:xfrm flipH="1">
            <a:off x="987087" y="1994682"/>
            <a:ext cx="6629397" cy="2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타원 14"/>
          <p:cNvSpPr/>
          <p:nvPr/>
        </p:nvSpPr>
        <p:spPr>
          <a:xfrm>
            <a:off x="1817461" y="1282505"/>
            <a:ext cx="1424354" cy="142435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969012" y="1594634"/>
            <a:ext cx="756138" cy="75613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4258838" y="1618640"/>
            <a:ext cx="754111" cy="75411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553825" y="2706859"/>
            <a:ext cx="3606066" cy="1802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1. </a:t>
            </a:r>
            <a:r>
              <a:rPr lang="ko-KR" altLang="en-US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프로그램 소개</a:t>
            </a:r>
          </a:p>
        </p:txBody>
      </p:sp>
    </p:spTree>
    <p:extLst>
      <p:ext uri="{BB962C8B-B14F-4D97-AF65-F5344CB8AC3E}">
        <p14:creationId xmlns:p14="http://schemas.microsoft.com/office/powerpoint/2010/main" val="193673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28" y="2001940"/>
            <a:ext cx="6761271" cy="4657527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278343"/>
            <a:ext cx="2874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dirty="0">
                <a:solidFill>
                  <a:schemeClr val="tx2">
                    <a:lumMod val="75000"/>
                  </a:schemeClr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프로그램 소개</a:t>
            </a:r>
            <a:endParaRPr lang="ko-KR" altLang="en-US" sz="2800" dirty="0">
              <a:solidFill>
                <a:schemeClr val="tx2">
                  <a:lumMod val="75000"/>
                </a:schemeClr>
              </a:solidFill>
              <a:latin typeface="a옛날목욕탕B" panose="02020600000000000000" pitchFamily="18" charset="-127"/>
              <a:ea typeface="a옛날목욕탕B" panose="02020600000000000000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4698" y="1066405"/>
            <a:ext cx="354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accent1">
                    <a:lumMod val="50000"/>
                  </a:schemeClr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&lt;</a:t>
            </a:r>
            <a:r>
              <a:rPr lang="ko-KR" altLang="en-US" dirty="0">
                <a:solidFill>
                  <a:schemeClr val="accent1">
                    <a:lumMod val="50000"/>
                  </a:schemeClr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학원 학생 관리 프로그램</a:t>
            </a:r>
            <a:r>
              <a:rPr lang="en-US" altLang="ko-KR" dirty="0">
                <a:solidFill>
                  <a:schemeClr val="accent1">
                    <a:lumMod val="50000"/>
                  </a:schemeClr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&gt;</a:t>
            </a:r>
            <a:endParaRPr lang="ko-KR" altLang="en-US" dirty="0">
              <a:solidFill>
                <a:schemeClr val="accent1">
                  <a:lumMod val="50000"/>
                </a:schemeClr>
              </a:solidFill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8778" y="1931458"/>
            <a:ext cx="3048000" cy="35394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  학생 등록</a:t>
            </a:r>
            <a:endParaRPr lang="en-US" altLang="ko-KR" sz="2000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  학생 정보</a:t>
            </a:r>
            <a:endParaRPr lang="en-US" altLang="ko-KR" sz="2000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  학생 성적</a:t>
            </a:r>
            <a:endParaRPr lang="en-US" altLang="ko-KR" sz="2000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수업 시간표</a:t>
            </a:r>
            <a:endParaRPr lang="ko-KR" altLang="en-US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22128" y="2357055"/>
            <a:ext cx="7286205" cy="1760916"/>
            <a:chOff x="122128" y="2357055"/>
            <a:chExt cx="7286205" cy="1760916"/>
          </a:xfrm>
        </p:grpSpPr>
        <p:sp>
          <p:nvSpPr>
            <p:cNvPr id="25" name="모서리가 둥근 직사각형 24"/>
            <p:cNvSpPr/>
            <p:nvPr/>
          </p:nvSpPr>
          <p:spPr>
            <a:xfrm>
              <a:off x="122128" y="2357055"/>
              <a:ext cx="6623496" cy="176091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꺾인 연결선 29"/>
            <p:cNvCxnSpPr/>
            <p:nvPr/>
          </p:nvCxnSpPr>
          <p:spPr>
            <a:xfrm flipV="1">
              <a:off x="6745624" y="3149600"/>
              <a:ext cx="662709" cy="287869"/>
            </a:xfrm>
            <a:prstGeom prst="bentConnector3">
              <a:avLst>
                <a:gd name="adj1" fmla="val 101103"/>
              </a:avLst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그룹 7"/>
          <p:cNvGrpSpPr/>
          <p:nvPr/>
        </p:nvGrpSpPr>
        <p:grpSpPr>
          <a:xfrm>
            <a:off x="2662767" y="1639024"/>
            <a:ext cx="4745566" cy="583583"/>
            <a:chOff x="2662767" y="1639024"/>
            <a:chExt cx="4745566" cy="583583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2662767" y="2024189"/>
              <a:ext cx="592666" cy="19841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" name="그룹 1"/>
            <p:cNvGrpSpPr/>
            <p:nvPr/>
          </p:nvGrpSpPr>
          <p:grpSpPr>
            <a:xfrm>
              <a:off x="2959100" y="1639024"/>
              <a:ext cx="4449233" cy="393304"/>
              <a:chOff x="2959100" y="1639024"/>
              <a:chExt cx="4449233" cy="393304"/>
            </a:xfrm>
          </p:grpSpPr>
          <p:cxnSp>
            <p:nvCxnSpPr>
              <p:cNvPr id="44" name="꺾인 연결선 43"/>
              <p:cNvCxnSpPr/>
              <p:nvPr/>
            </p:nvCxnSpPr>
            <p:spPr>
              <a:xfrm>
                <a:off x="2959100" y="1670838"/>
                <a:ext cx="4449233" cy="299288"/>
              </a:xfrm>
              <a:prstGeom prst="bentConnector3">
                <a:avLst>
                  <a:gd name="adj1" fmla="val 100048"/>
                </a:avLst>
              </a:prstGeom>
              <a:ln w="5715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직선 연결선 59"/>
              <p:cNvCxnSpPr/>
              <p:nvPr/>
            </p:nvCxnSpPr>
            <p:spPr>
              <a:xfrm>
                <a:off x="2959100" y="1639024"/>
                <a:ext cx="0" cy="393304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그룹 11"/>
          <p:cNvGrpSpPr/>
          <p:nvPr/>
        </p:nvGrpSpPr>
        <p:grpSpPr>
          <a:xfrm>
            <a:off x="1422399" y="4231358"/>
            <a:ext cx="5563631" cy="312210"/>
            <a:chOff x="1422399" y="4231358"/>
            <a:chExt cx="5563631" cy="312210"/>
          </a:xfrm>
        </p:grpSpPr>
        <p:sp>
          <p:nvSpPr>
            <p:cNvPr id="38" name="모서리가 둥근 직사각형 37"/>
            <p:cNvSpPr/>
            <p:nvPr/>
          </p:nvSpPr>
          <p:spPr>
            <a:xfrm>
              <a:off x="1422399" y="4231358"/>
              <a:ext cx="931333" cy="256608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2"/>
            <p:cNvGrpSpPr/>
            <p:nvPr/>
          </p:nvGrpSpPr>
          <p:grpSpPr>
            <a:xfrm>
              <a:off x="1888065" y="4359662"/>
              <a:ext cx="5097965" cy="183906"/>
              <a:chOff x="1888065" y="4359662"/>
              <a:chExt cx="5097965" cy="183906"/>
            </a:xfrm>
          </p:grpSpPr>
          <p:cxnSp>
            <p:nvCxnSpPr>
              <p:cNvPr id="84" name="꺾인 연결선 83"/>
              <p:cNvCxnSpPr/>
              <p:nvPr/>
            </p:nvCxnSpPr>
            <p:spPr>
              <a:xfrm flipV="1">
                <a:off x="1888065" y="4359662"/>
                <a:ext cx="5097965" cy="183906"/>
              </a:xfrm>
              <a:prstGeom prst="bentConnector3">
                <a:avLst>
                  <a:gd name="adj1" fmla="val 91686"/>
                </a:avLst>
              </a:prstGeom>
              <a:ln w="5715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직선 연결선 89"/>
              <p:cNvCxnSpPr/>
              <p:nvPr/>
            </p:nvCxnSpPr>
            <p:spPr>
              <a:xfrm>
                <a:off x="1913466" y="4487966"/>
                <a:ext cx="0" cy="55602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05" name="모서리가 둥근 직사각형 104"/>
          <p:cNvSpPr/>
          <p:nvPr/>
        </p:nvSpPr>
        <p:spPr>
          <a:xfrm>
            <a:off x="228070" y="4543568"/>
            <a:ext cx="1240894" cy="15016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213427" y="4535438"/>
            <a:ext cx="7423506" cy="1540300"/>
            <a:chOff x="213427" y="4535438"/>
            <a:chExt cx="7423506" cy="1540300"/>
          </a:xfrm>
        </p:grpSpPr>
        <p:sp>
          <p:nvSpPr>
            <p:cNvPr id="106" name="모서리가 둥근 직사각형 105"/>
            <p:cNvSpPr/>
            <p:nvPr/>
          </p:nvSpPr>
          <p:spPr>
            <a:xfrm>
              <a:off x="213427" y="4535438"/>
              <a:ext cx="1172444" cy="154030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9" name="꺾인 연결선 108"/>
            <p:cNvCxnSpPr/>
            <p:nvPr/>
          </p:nvCxnSpPr>
          <p:spPr>
            <a:xfrm flipV="1">
              <a:off x="1422399" y="5386665"/>
              <a:ext cx="6214534" cy="569956"/>
            </a:xfrm>
            <a:prstGeom prst="bentConnector3">
              <a:avLst>
                <a:gd name="adj1" fmla="val 100136"/>
              </a:avLst>
            </a:prstGeom>
            <a:ln w="57150"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4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553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5</a:t>
            </a:fld>
            <a:endParaRPr lang="ko-KR" altLang="en-US"/>
          </a:p>
        </p:txBody>
      </p:sp>
      <p:cxnSp>
        <p:nvCxnSpPr>
          <p:cNvPr id="4" name="직선 연결선 3"/>
          <p:cNvCxnSpPr>
            <a:cxnSpLocks/>
          </p:cNvCxnSpPr>
          <p:nvPr/>
        </p:nvCxnSpPr>
        <p:spPr>
          <a:xfrm flipH="1">
            <a:off x="987087" y="1994681"/>
            <a:ext cx="6629397" cy="2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1868614" y="1282505"/>
            <a:ext cx="4866342" cy="1424354"/>
            <a:chOff x="1826842" y="1282505"/>
            <a:chExt cx="4866342" cy="1424354"/>
          </a:xfrm>
        </p:grpSpPr>
        <p:grpSp>
          <p:nvGrpSpPr>
            <p:cNvPr id="5" name="그룹 4"/>
            <p:cNvGrpSpPr/>
            <p:nvPr/>
          </p:nvGrpSpPr>
          <p:grpSpPr>
            <a:xfrm>
              <a:off x="1826842" y="1594633"/>
              <a:ext cx="4866342" cy="780145"/>
              <a:chOff x="1826842" y="1594633"/>
              <a:chExt cx="4866342" cy="780145"/>
            </a:xfrm>
          </p:grpSpPr>
          <p:sp>
            <p:nvSpPr>
              <p:cNvPr id="16" name="타원 15"/>
              <p:cNvSpPr/>
              <p:nvPr/>
            </p:nvSpPr>
            <p:spPr>
              <a:xfrm>
                <a:off x="5937046" y="1594633"/>
                <a:ext cx="756138" cy="75613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826842" y="1618640"/>
                <a:ext cx="756138" cy="756138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타원 16"/>
            <p:cNvSpPr/>
            <p:nvPr/>
          </p:nvSpPr>
          <p:spPr>
            <a:xfrm>
              <a:off x="3547836" y="1282505"/>
              <a:ext cx="1424354" cy="142435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553825" y="2706859"/>
            <a:ext cx="3606066" cy="1802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2. DB </a:t>
            </a:r>
            <a:r>
              <a:rPr lang="ko-KR" altLang="en-US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설계</a:t>
            </a:r>
          </a:p>
        </p:txBody>
      </p:sp>
    </p:spTree>
    <p:extLst>
      <p:ext uri="{BB962C8B-B14F-4D97-AF65-F5344CB8AC3E}">
        <p14:creationId xmlns:p14="http://schemas.microsoft.com/office/powerpoint/2010/main" val="423935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1002" y="277466"/>
            <a:ext cx="276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DB </a:t>
            </a:r>
            <a:r>
              <a:rPr lang="ko-KR" altLang="en-US" sz="32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설계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6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2217572" y="1718952"/>
            <a:ext cx="658744" cy="6476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901871" y="1828169"/>
            <a:ext cx="1204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 등록</a:t>
            </a:r>
            <a:endParaRPr lang="ko-KR" altLang="en-US" dirty="0"/>
          </a:p>
        </p:txBody>
      </p:sp>
      <p:sp>
        <p:nvSpPr>
          <p:cNvPr id="17" name="타원 16"/>
          <p:cNvSpPr/>
          <p:nvPr/>
        </p:nvSpPr>
        <p:spPr>
          <a:xfrm>
            <a:off x="4207967" y="1718952"/>
            <a:ext cx="658744" cy="6476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945426" y="1828169"/>
            <a:ext cx="1230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 성적</a:t>
            </a:r>
            <a:endParaRPr lang="ko-KR" altLang="en-US" dirty="0"/>
          </a:p>
        </p:txBody>
      </p:sp>
      <p:sp>
        <p:nvSpPr>
          <p:cNvPr id="19" name="타원 18"/>
          <p:cNvSpPr/>
          <p:nvPr/>
        </p:nvSpPr>
        <p:spPr>
          <a:xfrm>
            <a:off x="6198362" y="1718952"/>
            <a:ext cx="658744" cy="6476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6935821" y="1836961"/>
            <a:ext cx="22417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수업 시간표</a:t>
            </a:r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endParaRPr lang="en-US" altLang="ko-KR" dirty="0">
              <a:latin typeface="a옛날목욕탕L" panose="02020600000000000000" pitchFamily="18" charset="-127"/>
              <a:ea typeface="a옛날목욕탕L" panose="02020600000000000000" pitchFamily="18" charset="-127"/>
            </a:endParaRPr>
          </a:p>
          <a:p>
            <a:r>
              <a:rPr lang="en-US" altLang="ko-KR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 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61" y="3341355"/>
            <a:ext cx="8296275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타원 22"/>
          <p:cNvSpPr/>
          <p:nvPr/>
        </p:nvSpPr>
        <p:spPr>
          <a:xfrm>
            <a:off x="386080" y="1718952"/>
            <a:ext cx="658744" cy="6476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80109" y="1829946"/>
            <a:ext cx="1204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 정보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187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smtClean="0"/>
              <a:t>7</a:t>
            </a:fld>
            <a:endParaRPr lang="ko-KR" altLang="en-US"/>
          </a:p>
        </p:txBody>
      </p:sp>
      <p:cxnSp>
        <p:nvCxnSpPr>
          <p:cNvPr id="4" name="직선 연결선 3"/>
          <p:cNvCxnSpPr>
            <a:cxnSpLocks/>
          </p:cNvCxnSpPr>
          <p:nvPr/>
        </p:nvCxnSpPr>
        <p:spPr>
          <a:xfrm flipH="1">
            <a:off x="987087" y="1994681"/>
            <a:ext cx="6629397" cy="2"/>
          </a:xfrm>
          <a:prstGeom prst="line">
            <a:avLst/>
          </a:prstGeom>
          <a:ln w="571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2553825" y="2706859"/>
            <a:ext cx="3606066" cy="1802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3. </a:t>
            </a:r>
            <a:r>
              <a:rPr lang="ko-KR" altLang="en-US" sz="3600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디자인</a:t>
            </a:r>
          </a:p>
        </p:txBody>
      </p:sp>
      <p:sp>
        <p:nvSpPr>
          <p:cNvPr id="9" name="타원 8"/>
          <p:cNvSpPr/>
          <p:nvPr/>
        </p:nvSpPr>
        <p:spPr>
          <a:xfrm>
            <a:off x="1869100" y="1628151"/>
            <a:ext cx="756138" cy="75613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462116" y="1272144"/>
            <a:ext cx="1445073" cy="144507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3752495" y="1617626"/>
            <a:ext cx="754111" cy="75411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496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09601" y="310246"/>
            <a:ext cx="2206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디자인</a:t>
            </a:r>
            <a:r>
              <a:rPr lang="ko-KR" altLang="en-US" sz="3200" spc="-150" dirty="0">
                <a:solidFill>
                  <a:srgbClr val="525252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 </a:t>
            </a:r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소개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458625" y="1266022"/>
            <a:ext cx="2003221" cy="825895"/>
            <a:chOff x="458625" y="1266022"/>
            <a:chExt cx="2003221" cy="825895"/>
          </a:xfrm>
        </p:grpSpPr>
        <p:sp>
          <p:nvSpPr>
            <p:cNvPr id="2" name="타원 1"/>
            <p:cNvSpPr/>
            <p:nvPr/>
          </p:nvSpPr>
          <p:spPr>
            <a:xfrm>
              <a:off x="458625" y="1266022"/>
              <a:ext cx="658744" cy="6476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59304" y="1384031"/>
              <a:ext cx="130254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학생 정보 </a:t>
              </a:r>
              <a:r>
                <a:rPr lang="en-US" altLang="ko-KR" sz="2000" dirty="0">
                  <a:latin typeface="a옛날목욕탕L" panose="02020600000000000000" pitchFamily="18" charset="-127"/>
                  <a:ea typeface="a옛날목욕탕L" panose="02020600000000000000" pitchFamily="18" charset="-127"/>
                </a:rPr>
                <a:t>	</a:t>
              </a:r>
            </a:p>
          </p:txBody>
        </p:sp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8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26" y="2288507"/>
            <a:ext cx="6128497" cy="3236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사각형: 둥근 모서리 5"/>
          <p:cNvSpPr/>
          <p:nvPr/>
        </p:nvSpPr>
        <p:spPr>
          <a:xfrm>
            <a:off x="1652954" y="2857500"/>
            <a:ext cx="5662246" cy="2461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연결선: 꺾임 7"/>
          <p:cNvCxnSpPr>
            <a:cxnSpLocks/>
          </p:cNvCxnSpPr>
          <p:nvPr/>
        </p:nvCxnSpPr>
        <p:spPr>
          <a:xfrm rot="16200000" flipH="1">
            <a:off x="4299439" y="3314700"/>
            <a:ext cx="650630" cy="228600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2666915" y="1328517"/>
            <a:ext cx="5501139" cy="703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	</a:t>
            </a:r>
            <a:r>
              <a:rPr lang="ko-KR" altLang="en-US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학번조회</a:t>
            </a:r>
            <a:r>
              <a:rPr lang="en-US" altLang="ko-KR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이름조회 폼 만들기 </a:t>
            </a:r>
            <a:r>
              <a:rPr lang="en-US" altLang="ko-KR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– 261~295p</a:t>
            </a:r>
          </a:p>
          <a:p>
            <a:r>
              <a:rPr lang="en-US" altLang="ko-KR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		</a:t>
            </a:r>
            <a:r>
              <a:rPr lang="ko-KR" altLang="en-US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학생카드 폼 만들기 </a:t>
            </a:r>
            <a:r>
              <a:rPr lang="en-US" altLang="ko-KR" dirty="0">
                <a:solidFill>
                  <a:schemeClr val="tx1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– 183~190p</a:t>
            </a:r>
          </a:p>
        </p:txBody>
      </p:sp>
    </p:spTree>
    <p:extLst>
      <p:ext uri="{BB962C8B-B14F-4D97-AF65-F5344CB8AC3E}">
        <p14:creationId xmlns:p14="http://schemas.microsoft.com/office/powerpoint/2010/main" val="269862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609601" y="310246"/>
            <a:ext cx="2206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디자인</a:t>
            </a:r>
            <a:r>
              <a:rPr lang="ko-KR" altLang="en-US" sz="3200" spc="-150" dirty="0">
                <a:solidFill>
                  <a:srgbClr val="525252"/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 </a:t>
            </a:r>
            <a:r>
              <a:rPr lang="ko-KR" altLang="en-US" sz="3600" spc="-150" dirty="0">
                <a:solidFill>
                  <a:srgbClr val="525252"/>
                </a:solidFill>
                <a:latin typeface="a옛날목욕탕B" panose="02020600000000000000" pitchFamily="18" charset="-127"/>
                <a:ea typeface="a옛날목욕탕B" panose="02020600000000000000" pitchFamily="18" charset="-127"/>
              </a:rPr>
              <a:t>소개</a:t>
            </a:r>
          </a:p>
        </p:txBody>
      </p:sp>
      <p:sp>
        <p:nvSpPr>
          <p:cNvPr id="6" name="타원 5"/>
          <p:cNvSpPr/>
          <p:nvPr/>
        </p:nvSpPr>
        <p:spPr>
          <a:xfrm>
            <a:off x="458625" y="1256232"/>
            <a:ext cx="658744" cy="6476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19076" y="248692"/>
            <a:ext cx="85724" cy="76944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9EC6C-4145-4527-B052-BF633A9807EA}" type="slidenum">
              <a:rPr lang="ko-KR" altLang="en-US" b="1" smtClean="0">
                <a:latin typeface="a엄마의편지L" panose="02020600000000000000" pitchFamily="18" charset="-127"/>
                <a:ea typeface="a엄마의편지L" panose="02020600000000000000" pitchFamily="18" charset="-127"/>
              </a:rPr>
              <a:t>9</a:t>
            </a:fld>
            <a:endParaRPr lang="ko-KR" altLang="en-US" b="1" dirty="0">
              <a:latin typeface="a엄마의편지L" panose="02020600000000000000" pitchFamily="18" charset="-127"/>
              <a:ea typeface="a엄마의편지L" panose="02020600000000000000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59304" y="1380019"/>
            <a:ext cx="7323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 등록 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		</a:t>
            </a:r>
            <a:r>
              <a:rPr lang="ko-KR" altLang="en-US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학생카드 폼 만들기 </a:t>
            </a:r>
            <a:r>
              <a:rPr lang="en-US" altLang="ko-KR" sz="2000" dirty="0">
                <a:latin typeface="a옛날목욕탕L" panose="02020600000000000000" pitchFamily="18" charset="-127"/>
                <a:ea typeface="a옛날목욕탕L" panose="02020600000000000000" pitchFamily="18" charset="-127"/>
              </a:rPr>
              <a:t>– 183~190p</a:t>
            </a:r>
            <a:endParaRPr lang="ko-KR" altLang="en-US" sz="2000" dirty="0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26" y="2288507"/>
            <a:ext cx="6128497" cy="3236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4001374" y="2326981"/>
            <a:ext cx="380676" cy="23246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64" y="2226649"/>
            <a:ext cx="7796220" cy="3360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45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6" grpId="0"/>
      <p:bldP spid="16" grpId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오늘의PPT색상테마_071_아날로그">
      <a:dk1>
        <a:srgbClr val="3A3838"/>
      </a:dk1>
      <a:lt1>
        <a:srgbClr val="FFFFFF"/>
      </a:lt1>
      <a:dk2>
        <a:srgbClr val="5D5B5B"/>
      </a:dk2>
      <a:lt2>
        <a:srgbClr val="F2F2F2"/>
      </a:lt2>
      <a:accent1>
        <a:srgbClr val="ABC3A4"/>
      </a:accent1>
      <a:accent2>
        <a:srgbClr val="DC8E85"/>
      </a:accent2>
      <a:accent3>
        <a:srgbClr val="EAE7D5"/>
      </a:accent3>
      <a:accent4>
        <a:srgbClr val="E1C7AD"/>
      </a:accent4>
      <a:accent5>
        <a:srgbClr val="B7B8B0"/>
      </a:accent5>
      <a:accent6>
        <a:srgbClr val="8D8787"/>
      </a:accent6>
      <a:hlink>
        <a:srgbClr val="757070"/>
      </a:hlink>
      <a:folHlink>
        <a:srgbClr val="757070"/>
      </a:folHlink>
    </a:clrScheme>
    <a:fontScheme name="영어한글나눔바른고딕">
      <a:majorFont>
        <a:latin typeface="나눔바른고딕"/>
        <a:ea typeface="나눔바른고딕"/>
        <a:cs typeface=""/>
      </a:majorFont>
      <a:minorFont>
        <a:latin typeface="나눔바른고딕 UltraLight"/>
        <a:ea typeface="나눔바른고딕 Ultra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1872</TotalTime>
  <Words>98</Words>
  <Application>Microsoft Office PowerPoint</Application>
  <PresentationFormat>화면 슬라이드 쇼(4:3)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0" baseType="lpstr">
      <vt:lpstr>나눔바른고딕</vt:lpstr>
      <vt:lpstr>a옛날목욕탕L</vt:lpstr>
      <vt:lpstr>a엄마의편지L</vt:lpstr>
      <vt:lpstr>a옛날목욕탕B</vt:lpstr>
      <vt:lpstr>Arial</vt:lpstr>
      <vt:lpstr>나눔바른고딕 UltraLight</vt:lpstr>
      <vt:lpstr>맑은 고딕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Saebyeol Yu</dc:creator>
  <cp:lastModifiedBy>손대홍</cp:lastModifiedBy>
  <cp:revision>134</cp:revision>
  <dcterms:created xsi:type="dcterms:W3CDTF">2015-01-21T11:35:38Z</dcterms:created>
  <dcterms:modified xsi:type="dcterms:W3CDTF">2016-11-20T22:51:11Z</dcterms:modified>
</cp:coreProperties>
</file>