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64" r:id="rId5"/>
    <p:sldId id="265" r:id="rId6"/>
    <p:sldId id="266" r:id="rId7"/>
    <p:sldId id="263" r:id="rId8"/>
  </p:sldIdLst>
  <p:sldSz cx="24395113" cy="1372235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srgbClr val="FF0000">
        <a:alpha val="100000"/>
      </a:srgbClr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90"/>
    <p:restoredTop sz="90454"/>
  </p:normalViewPr>
  <p:slideViewPr>
    <p:cSldViewPr>
      <p:cViewPr varScale="1">
        <p:scale>
          <a:sx n="38" d="100"/>
          <a:sy n="38" d="100"/>
        </p:scale>
        <p:origin x="-408" y="-132"/>
      </p:cViewPr>
      <p:guideLst>
        <p:guide orient="horz" pos="4319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27" cy="7202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F450E784-2449-4FFD-AA69-3F5CFAA75BCB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70912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E2B2BC9D-A816-4D0A-858B-1D023B3A8ACA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0993" y="685800"/>
            <a:ext cx="609601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 lang="ko-KR" altLang="en-US"/>
            </a:pPr>
            <a:fld id="{09F4262C-968C-4EE9-8164-CE16364706B3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2219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pPr>
              <a:defRPr lang="ko-KR" altLang="en-US"/>
            </a:pPr>
            <a:endParaRPr lang="ko-KR" altLang="en-US" dirty="0"/>
          </a:p>
        </p:txBody>
      </p:sp>
      <p:sp>
        <p:nvSpPr>
          <p:cNvPr id="3" name="슬라이드 노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 lang="ko-KR" altLang="en-US"/>
            </a:pPr>
            <a:fld id="{09F4262C-968C-4EE9-8164-CE16364706B3}" type="slidenum">
              <a:rPr lang="en-US" altLang="en-US"/>
              <a:pPr lvl="0">
                <a:defRPr lang="ko-KR" altLang="en-US"/>
              </a:pPr>
              <a:t>2</a:t>
            </a:fld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829631" y="4262777"/>
            <a:ext cx="20735822" cy="2941379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659262" y="7775915"/>
            <a:ext cx="17076560" cy="35067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en-US" altLang="ko-KR"/>
              <a:pPr>
                <a:defRPr lang="ko-KR" altLang="en-US"/>
              </a:pPr>
              <a:t>11/17/2016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1956139" y="13086966"/>
            <a:ext cx="468512" cy="470075"/>
          </a:xfr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ko-KR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‹#›</a:t>
            </a:fld>
            <a:endParaRPr lang="ko-KR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-9236" y="2130425"/>
            <a:ext cx="9144000" cy="1470025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"/>
          </p:nvPr>
        </p:nvSpPr>
        <p:spPr>
          <a:xfrm>
            <a:off x="2144492" y="2196090"/>
            <a:ext cx="4856400" cy="3240000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</a:p>
          <a:p>
            <a:pPr lvl="0">
              <a:defRPr lang="ko-KR" altLang="en-US"/>
            </a:pPr>
            <a:r>
              <a:rPr lang="ko-KR" altLang="en-US"/>
              <a:t>둘째 목차</a:t>
            </a:r>
          </a:p>
          <a:p>
            <a:pPr lvl="0">
              <a:defRPr lang="ko-KR" altLang="en-US"/>
            </a:pPr>
            <a:r>
              <a:rPr lang="ko-KR" altLang="en-US"/>
              <a:t>셋째 목차</a:t>
            </a:r>
          </a:p>
          <a:p>
            <a:pPr lvl="0">
              <a:defRPr lang="ko-KR" altLang="en-US"/>
            </a:pPr>
            <a:r>
              <a:rPr lang="ko-KR" altLang="en-US"/>
              <a:t>넷째 목차</a:t>
            </a:r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본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>
              <a:defRPr sz="40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2개" type="twoObj" preserve="1">
  <p:cSld name="제목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표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 noTextEdit="1"/>
          </p:cNvSpPr>
          <p:nvPr>
            <p:ph type="tbl" sz="quarter" idx="1"/>
          </p:nvPr>
        </p:nvSpPr>
        <p:spPr>
          <a:xfrm>
            <a:off x="456028" y="1643063"/>
            <a:ext cx="8229600" cy="4525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 dirty="0"/>
              <a:t>표를 추가하려면 아이콘을 클릭하십시오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 4개" type="fourObj" preserve="1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19754" y="3201847"/>
            <a:ext cx="10774496" cy="43939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400835" y="3201847"/>
            <a:ext cx="10774496" cy="43939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half" idx="3"/>
          </p:nvPr>
        </p:nvSpPr>
        <p:spPr>
          <a:xfrm>
            <a:off x="1216627" y="7972044"/>
            <a:ext cx="10774496" cy="43939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half" idx="4"/>
          </p:nvPr>
        </p:nvSpPr>
        <p:spPr>
          <a:xfrm>
            <a:off x="12397708" y="7972044"/>
            <a:ext cx="10774496" cy="43939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10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en-US" altLang="ko-KR"/>
              <a:pPr>
                <a:defRPr lang="ko-KR" altLang="en-US"/>
              </a:pPr>
              <a:t>11/17/2016</a:t>
            </a:fld>
            <a:endParaRPr lang="en-US" altLang="ko-KR" dirty="0"/>
          </a:p>
        </p:txBody>
      </p:sp>
      <p:sp>
        <p:nvSpPr>
          <p:cNvPr id="11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en-US" altLang="ko-KR" dirty="0"/>
          </a:p>
        </p:txBody>
      </p:sp>
      <p:sp>
        <p:nvSpPr>
          <p:cNvPr id="1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1956139" y="13086966"/>
            <a:ext cx="468512" cy="470075"/>
          </a:xfr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ko-KR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‹#›</a:t>
            </a:fld>
            <a:endParaRPr lang="ko-KR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/>
          <a:p>
            <a:pPr lvl="0">
              <a:defRPr lang="ko-KR" altLang="en-US"/>
            </a:pPr>
            <a:r>
              <a:rPr lang="ko-KR" altLang="en-US" dirty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>
              <a:defRPr sz="1411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10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lvl="0">
              <a:defRPr lang="ko-KR" altLang="en-US"/>
            </a:pPr>
            <a:fld id="{D8D7A7C4-C82A-4D21-9AB0-F0C5A1D3EF09}" type="datetime1">
              <a:rPr lang="ko-KR" altLang="en-US"/>
              <a:pPr lvl="0">
                <a:defRPr lang="ko-KR" altLang="en-US"/>
              </a:pPr>
              <a:t>2016-11-17</a:t>
            </a:fld>
            <a:endParaRPr lang="ko-KR" altLang="en-US" dirty="0"/>
          </a:p>
        </p:txBody>
      </p:sp>
      <p:sp>
        <p:nvSpPr>
          <p:cNvPr id="11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lvl="0">
              <a:defRPr lang="ko-KR" altLang="en-US"/>
            </a:pPr>
            <a:endParaRPr lang="ko-KR" altLang="en-US" dirty="0"/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lvl="0">
              <a:defRPr lang="ko-KR" altLang="en-US"/>
            </a:pPr>
            <a:fld id="{AD22CD3B-FDDF-4998-970C-76E6E0BEC65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388681" y="2299736"/>
            <a:ext cx="19630394" cy="4650338"/>
          </a:xfrm>
          <a:prstGeom prst="rect">
            <a:avLst/>
          </a:prstGeom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b">
            <a:noAutofit/>
          </a:bodyPr>
          <a:lstStyle/>
          <a:p>
            <a: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sz="11800" b="0" i="0">
                <a:solidFill>
                  <a:srgbClr val="000000">
                    <a:alpha val="100000"/>
                  </a:srgbClr>
                </a:solidFill>
                <a:latin typeface="Gill Sans"/>
                <a:ea typeface="ＭＳ Ｐゴシック"/>
                <a:sym typeface="Gill Sans"/>
              </a:rPr>
              <a:t>Click to edit Master title style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9754" y="3201847"/>
            <a:ext cx="21955576" cy="905602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219754" y="12718450"/>
            <a:ext cx="5692186" cy="73058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en-US" altLang="ko-KR"/>
              <a:pPr>
                <a:defRPr lang="ko-KR" altLang="en-US"/>
              </a:pPr>
              <a:t>11/17/2016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8334987" y="12718450"/>
            <a:ext cx="7725110" cy="730580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1956139" y="13086966"/>
            <a:ext cx="468512" cy="470075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ko-KR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‹#›</a:t>
            </a:fld>
            <a:endParaRPr lang="ko-KR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ransition/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자유형 14337"/>
          <p:cNvSpPr/>
          <p:nvPr/>
        </p:nvSpPr>
        <p:spPr>
          <a:xfrm>
            <a:off x="6579436" y="4772392"/>
            <a:ext cx="4944148" cy="1245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50800" tIns="50800" rIns="50800" bIns="50800" anchor="ctr">
            <a:noAutofit/>
          </a:bodyPr>
          <a:lstStyle/>
          <a:p>
            <a:pPr marL="0" lvl="0" indent="0" algn="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en-US" altLang="ko-KR" sz="10000" dirty="0" smtClean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[</a:t>
            </a:r>
            <a:r>
              <a:rPr lang="ko-KR" altLang="en-US" sz="10000" dirty="0" smtClean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액세스</a:t>
            </a:r>
            <a:r>
              <a:rPr lang="en-US" altLang="ko-KR" sz="10000" dirty="0" smtClean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]</a:t>
            </a:r>
            <a:endParaRPr lang="en-US" altLang="ko-KR" sz="10000" b="0" i="0" dirty="0">
              <a:solidFill>
                <a:srgbClr val="DCDEE0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4339" name="자유형 14338"/>
          <p:cNvSpPr/>
          <p:nvPr/>
        </p:nvSpPr>
        <p:spPr>
          <a:xfrm>
            <a:off x="12451674" y="4366725"/>
            <a:ext cx="4931811" cy="141404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defTabSz="692999" eaLnBrk="1" latinLnBrk="1" hangingPunct="1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500" b="1" i="0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컴퓨터소프트웨어학과</a:t>
            </a:r>
            <a:endParaRPr lang="ko-KR" altLang="en-US" sz="2500" b="1" i="0" dirty="0">
              <a:solidFill>
                <a:srgbClr val="43AB92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  <a:p>
            <a:pPr marL="0" lvl="0" indent="0" defTabSz="692999" eaLnBrk="1" latinLnBrk="1" hangingPunct="1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en-US" altLang="ko-KR" sz="2500" b="1" i="0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201612040  </a:t>
            </a:r>
            <a:r>
              <a:rPr lang="ko-KR" altLang="en-US" sz="2500" b="1" i="0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이민호</a:t>
            </a:r>
            <a:endParaRPr lang="en-US" altLang="ko-KR" sz="2500" b="1" i="0" dirty="0" smtClean="0">
              <a:solidFill>
                <a:srgbClr val="43AB92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  <a:p>
            <a:pPr marL="0" lvl="0" indent="0" defTabSz="692999" eaLnBrk="1" latinLnBrk="1" hangingPunct="1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en-US" altLang="ko-KR" sz="2500" b="1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201612058  </a:t>
            </a:r>
            <a:r>
              <a:rPr lang="ko-KR" altLang="en-US" sz="2500" b="1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전재준</a:t>
            </a:r>
            <a:endParaRPr lang="en-US" altLang="ko-KR" sz="2500" b="1" dirty="0" smtClean="0">
              <a:solidFill>
                <a:srgbClr val="43AB92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  <a:p>
            <a:pPr marL="0" lvl="0" indent="0" defTabSz="692999" eaLnBrk="1" latinLnBrk="1" hangingPunct="1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en-US" altLang="ko-KR" sz="2500" b="1" i="0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201612055  </a:t>
            </a:r>
            <a:r>
              <a:rPr lang="ko-KR" altLang="en-US" sz="2500" b="1" i="0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황광연</a:t>
            </a:r>
            <a:endParaRPr lang="en-US" altLang="ko-KR" sz="2500" b="1" i="0" dirty="0" smtClean="0">
              <a:solidFill>
                <a:srgbClr val="43AB92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  <a:p>
            <a:pPr marL="0" lvl="0" indent="0" defTabSz="692999" eaLnBrk="1" latinLnBrk="1" hangingPunct="1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en-US" altLang="ko-KR" sz="2500" b="1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201612072  </a:t>
            </a:r>
            <a:r>
              <a:rPr lang="ko-KR" altLang="en-US" sz="2500" b="1" dirty="0" smtClean="0">
                <a:solidFill>
                  <a:srgbClr val="43AB92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김진세</a:t>
            </a:r>
            <a:endParaRPr lang="en-US" altLang="ko-KR" sz="2500" b="1" i="0" dirty="0">
              <a:solidFill>
                <a:srgbClr val="43AB92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4340" name="자유형 14339"/>
          <p:cNvSpPr/>
          <p:nvPr/>
        </p:nvSpPr>
        <p:spPr>
          <a:xfrm>
            <a:off x="5715126" y="6119559"/>
            <a:ext cx="5741189" cy="71150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50800" tIns="50800" rIns="50800" bIns="50800" anchor="ctr">
            <a:noAutofit/>
          </a:bodyPr>
          <a:lstStyle/>
          <a:p>
            <a:pPr marL="0" lvl="0" indent="0" algn="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en-US" altLang="ko-KR" sz="4000" b="1" dirty="0" smtClean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PC</a:t>
            </a:r>
            <a:r>
              <a:rPr lang="ko-KR" altLang="en-US" sz="4000" b="1" dirty="0" smtClean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방 관리 프로그램</a:t>
            </a:r>
            <a:endParaRPr lang="ko-KR" altLang="en-US" sz="4000" b="1" i="0" dirty="0">
              <a:solidFill>
                <a:srgbClr val="DCDEE0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cxnSp>
        <p:nvCxnSpPr>
          <p:cNvPr id="14347" name="직선 연결선 14346"/>
          <p:cNvCxnSpPr/>
          <p:nvPr/>
        </p:nvCxnSpPr>
        <p:spPr>
          <a:xfrm>
            <a:off x="12130846" y="4366725"/>
            <a:ext cx="0" cy="2998566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4360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1</a:t>
            </a:fld>
            <a:endParaRPr lang="en-US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  <p:grpSp>
        <p:nvGrpSpPr>
          <p:cNvPr id="14363" name="그룹 14362"/>
          <p:cNvGrpSpPr/>
          <p:nvPr/>
        </p:nvGrpSpPr>
        <p:grpSpPr>
          <a:xfrm>
            <a:off x="6147679" y="7365291"/>
            <a:ext cx="1080000" cy="1368512"/>
            <a:chOff x="3585600" y="7149209"/>
            <a:chExt cx="1080000" cy="1368512"/>
          </a:xfrm>
        </p:grpSpPr>
        <p:sp>
          <p:nvSpPr>
            <p:cNvPr id="14358" name="자유형 14357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BF1E16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>
                <a:defRPr lang="ko-KR" altLang="en-US"/>
              </a:pPr>
              <a:endParaRPr lang="en-US" altLang="ko-KR" dirty="0"/>
            </a:p>
          </p:txBody>
        </p:sp>
        <p:sp>
          <p:nvSpPr>
            <p:cNvPr id="14361" name="TextBox 14360"/>
            <p:cNvSpPr txBox="1"/>
            <p:nvPr/>
          </p:nvSpPr>
          <p:spPr>
            <a:xfrm>
              <a:off x="3801478" y="7149209"/>
              <a:ext cx="648243" cy="1368513"/>
            </a:xfrm>
            <a:prstGeom prst="rect">
              <a:avLst/>
            </a:prstGeom>
          </p:spPr>
          <p:txBody>
            <a:bodyPr wrap="none"/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A</a:t>
              </a:r>
            </a:p>
          </p:txBody>
        </p:sp>
      </p:grpSp>
      <p:grpSp>
        <p:nvGrpSpPr>
          <p:cNvPr id="14367" name="그룹 14366"/>
          <p:cNvGrpSpPr/>
          <p:nvPr/>
        </p:nvGrpSpPr>
        <p:grpSpPr>
          <a:xfrm>
            <a:off x="12293713" y="7365291"/>
            <a:ext cx="1080000" cy="1368512"/>
            <a:chOff x="3585600" y="7168259"/>
            <a:chExt cx="1080000" cy="1368512"/>
          </a:xfrm>
        </p:grpSpPr>
        <p:sp>
          <p:nvSpPr>
            <p:cNvPr id="14368" name="자유형 14367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95BA5E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endParaRPr lang="en-US" altLang="ko-KR" dirty="0"/>
            </a:p>
          </p:txBody>
        </p:sp>
        <p:sp>
          <p:nvSpPr>
            <p:cNvPr id="14369" name="TextBox 14368"/>
            <p:cNvSpPr txBox="1"/>
            <p:nvPr/>
          </p:nvSpPr>
          <p:spPr>
            <a:xfrm>
              <a:off x="3763378" y="7168259"/>
              <a:ext cx="648243" cy="136851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C</a:t>
              </a:r>
            </a:p>
          </p:txBody>
        </p:sp>
      </p:grpSp>
      <p:grpSp>
        <p:nvGrpSpPr>
          <p:cNvPr id="14372" name="그룹 14371"/>
          <p:cNvGrpSpPr/>
          <p:nvPr/>
        </p:nvGrpSpPr>
        <p:grpSpPr>
          <a:xfrm>
            <a:off x="15366730" y="7365291"/>
            <a:ext cx="1080000" cy="1368512"/>
            <a:chOff x="3585600" y="7177787"/>
            <a:chExt cx="1080000" cy="1368512"/>
          </a:xfrm>
        </p:grpSpPr>
        <p:sp>
          <p:nvSpPr>
            <p:cNvPr id="14373" name="자유형 14372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4CB49C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endParaRPr lang="en-US" altLang="ko-KR" dirty="0"/>
            </a:p>
          </p:txBody>
        </p:sp>
        <p:sp>
          <p:nvSpPr>
            <p:cNvPr id="14374" name="TextBox 14373"/>
            <p:cNvSpPr txBox="1"/>
            <p:nvPr/>
          </p:nvSpPr>
          <p:spPr>
            <a:xfrm>
              <a:off x="3844724" y="7177787"/>
              <a:ext cx="648243" cy="136851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D</a:t>
              </a:r>
            </a:p>
          </p:txBody>
        </p:sp>
      </p:grpSp>
      <p:grpSp>
        <p:nvGrpSpPr>
          <p:cNvPr id="14378" name="그룹 14377"/>
          <p:cNvGrpSpPr/>
          <p:nvPr/>
        </p:nvGrpSpPr>
        <p:grpSpPr>
          <a:xfrm>
            <a:off x="9220696" y="7365291"/>
            <a:ext cx="1080000" cy="1368513"/>
            <a:chOff x="3585600" y="7187312"/>
            <a:chExt cx="1080000" cy="1368513"/>
          </a:xfrm>
        </p:grpSpPr>
        <p:sp>
          <p:nvSpPr>
            <p:cNvPr id="14379" name="자유형 14378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EEA53A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>
                <a:defRPr lang="ko-KR" altLang="en-US"/>
              </a:pPr>
              <a:endParaRPr lang="en-US" altLang="ko-KR" dirty="0"/>
            </a:p>
          </p:txBody>
        </p:sp>
        <p:sp>
          <p:nvSpPr>
            <p:cNvPr id="14380" name="TextBox 14379"/>
            <p:cNvSpPr txBox="1"/>
            <p:nvPr/>
          </p:nvSpPr>
          <p:spPr>
            <a:xfrm>
              <a:off x="3820522" y="7187312"/>
              <a:ext cx="648243" cy="1368513"/>
            </a:xfrm>
            <a:prstGeom prst="rect">
              <a:avLst/>
            </a:prstGeom>
          </p:spPr>
          <p:txBody>
            <a:bodyPr wrap="none"/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B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repeatCount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3" autoUpdateAnimBg="0"/>
      <p:bldP spid="14347" grpId="2" bldLvl="0" animBg="1"/>
      <p:bldP spid="14363" grpId="4" bldLvl="0" animBg="1"/>
      <p:bldP spid="14367" grpId="5" bldLvl="0" animBg="1"/>
      <p:bldP spid="14372" grpId="6" bldLvl="0" animBg="1"/>
      <p:bldP spid="14378" grpId="7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61" name="직선 연결선 15360"/>
          <p:cNvCxnSpPr/>
          <p:nvPr/>
        </p:nvCxnSpPr>
        <p:spPr>
          <a:xfrm flipV="1">
            <a:off x="10144570" y="5053875"/>
            <a:ext cx="0" cy="4904388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5368" name="자유형 15367"/>
          <p:cNvSpPr/>
          <p:nvPr/>
        </p:nvSpPr>
        <p:spPr>
          <a:xfrm>
            <a:off x="11189163" y="4925004"/>
            <a:ext cx="5314161" cy="45745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5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개</a:t>
            </a:r>
            <a:r>
              <a:rPr lang="ko-KR" altLang="en-US" sz="2500" b="1" dirty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요</a:t>
            </a:r>
            <a:endParaRPr lang="ko-KR" altLang="en-US" sz="25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5369" name="자유형 15368"/>
          <p:cNvSpPr/>
          <p:nvPr/>
        </p:nvSpPr>
        <p:spPr>
          <a:xfrm>
            <a:off x="11189163" y="6409889"/>
            <a:ext cx="5314161" cy="457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5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관계도 구성</a:t>
            </a:r>
            <a:endParaRPr lang="ko-KR" altLang="en-US" sz="25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5370" name="자유형 15369"/>
          <p:cNvSpPr/>
          <p:nvPr/>
        </p:nvSpPr>
        <p:spPr>
          <a:xfrm>
            <a:off x="11189163" y="8060321"/>
            <a:ext cx="5314161" cy="4574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5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참고한 자료</a:t>
            </a:r>
            <a:endParaRPr lang="ko-KR" altLang="en-US" sz="25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5371" name="자유형 15370"/>
          <p:cNvSpPr/>
          <p:nvPr/>
        </p:nvSpPr>
        <p:spPr>
          <a:xfrm>
            <a:off x="11189163" y="9598127"/>
            <a:ext cx="5314161" cy="45745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25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실행 화면</a:t>
            </a:r>
            <a:endParaRPr lang="en-US" altLang="ko-KR" sz="25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5374" name="자유형 15373"/>
          <p:cNvSpPr/>
          <p:nvPr/>
        </p:nvSpPr>
        <p:spPr>
          <a:xfrm>
            <a:off x="8101505" y="3103370"/>
            <a:ext cx="7783860" cy="6861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000" b="1" i="0" dirty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목 차</a:t>
            </a:r>
          </a:p>
        </p:txBody>
      </p:sp>
      <p:sp>
        <p:nvSpPr>
          <p:cNvPr id="15376" name="자유형 15375"/>
          <p:cNvSpPr/>
          <p:nvPr/>
        </p:nvSpPr>
        <p:spPr>
          <a:xfrm>
            <a:off x="11190888" y="3887965"/>
            <a:ext cx="1654896" cy="667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43AB92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538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2</a:t>
            </a:fld>
            <a:endParaRPr lang="en-US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  <p:grpSp>
        <p:nvGrpSpPr>
          <p:cNvPr id="15390" name="그룹 15389"/>
          <p:cNvGrpSpPr/>
          <p:nvPr/>
        </p:nvGrpSpPr>
        <p:grpSpPr>
          <a:xfrm>
            <a:off x="9604570" y="4484212"/>
            <a:ext cx="1080000" cy="1368512"/>
            <a:chOff x="3585600" y="7149209"/>
            <a:chExt cx="1080000" cy="1368512"/>
          </a:xfrm>
        </p:grpSpPr>
        <p:sp>
          <p:nvSpPr>
            <p:cNvPr id="15391" name="자유형 15390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BF1E16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>
                <a:defRPr lang="ko-KR" altLang="en-US"/>
              </a:pPr>
              <a:endParaRPr lang="en-US" altLang="ko-KR" dirty="0"/>
            </a:p>
          </p:txBody>
        </p:sp>
        <p:sp>
          <p:nvSpPr>
            <p:cNvPr id="15392" name="TextBox 15391"/>
            <p:cNvSpPr txBox="1"/>
            <p:nvPr/>
          </p:nvSpPr>
          <p:spPr>
            <a:xfrm>
              <a:off x="3801478" y="7149209"/>
              <a:ext cx="648243" cy="1368513"/>
            </a:xfrm>
            <a:prstGeom prst="rect">
              <a:avLst/>
            </a:prstGeom>
          </p:spPr>
          <p:txBody>
            <a:bodyPr wrap="none"/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A</a:t>
              </a:r>
            </a:p>
          </p:txBody>
        </p:sp>
      </p:grpSp>
      <p:grpSp>
        <p:nvGrpSpPr>
          <p:cNvPr id="15393" name="그룹 15392"/>
          <p:cNvGrpSpPr/>
          <p:nvPr/>
        </p:nvGrpSpPr>
        <p:grpSpPr>
          <a:xfrm>
            <a:off x="9604570" y="6020788"/>
            <a:ext cx="1080000" cy="1512566"/>
            <a:chOff x="3621613" y="7187308"/>
            <a:chExt cx="1080000" cy="1512566"/>
          </a:xfrm>
        </p:grpSpPr>
        <p:sp>
          <p:nvSpPr>
            <p:cNvPr id="15394" name="자유형 15393"/>
            <p:cNvSpPr/>
            <p:nvPr/>
          </p:nvSpPr>
          <p:spPr>
            <a:xfrm>
              <a:off x="3621613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EEA53A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>
                <a:defRPr lang="ko-KR" altLang="en-US"/>
              </a:pPr>
              <a:endParaRPr lang="en-US" altLang="ko-KR" dirty="0"/>
            </a:p>
          </p:txBody>
        </p:sp>
        <p:sp>
          <p:nvSpPr>
            <p:cNvPr id="15395" name="TextBox 15394"/>
            <p:cNvSpPr txBox="1"/>
            <p:nvPr/>
          </p:nvSpPr>
          <p:spPr>
            <a:xfrm>
              <a:off x="3719926" y="7187308"/>
              <a:ext cx="936148" cy="1512565"/>
            </a:xfrm>
            <a:prstGeom prst="rect">
              <a:avLst/>
            </a:prstGeom>
          </p:spPr>
          <p:txBody>
            <a:bodyPr wrap="none"/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B</a:t>
              </a:r>
            </a:p>
          </p:txBody>
        </p:sp>
      </p:grpSp>
      <p:grpSp>
        <p:nvGrpSpPr>
          <p:cNvPr id="15396" name="그룹 15395"/>
          <p:cNvGrpSpPr/>
          <p:nvPr/>
        </p:nvGrpSpPr>
        <p:grpSpPr>
          <a:xfrm>
            <a:off x="9604570" y="7701418"/>
            <a:ext cx="1080000" cy="1368512"/>
            <a:chOff x="3585600" y="7168259"/>
            <a:chExt cx="1080000" cy="1368512"/>
          </a:xfrm>
        </p:grpSpPr>
        <p:sp>
          <p:nvSpPr>
            <p:cNvPr id="15397" name="자유형 15396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95BA5E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endParaRPr lang="en-US" altLang="ko-KR" dirty="0"/>
            </a:p>
          </p:txBody>
        </p:sp>
        <p:sp>
          <p:nvSpPr>
            <p:cNvPr id="15398" name="TextBox 15397"/>
            <p:cNvSpPr txBox="1"/>
            <p:nvPr/>
          </p:nvSpPr>
          <p:spPr>
            <a:xfrm>
              <a:off x="3763378" y="7168259"/>
              <a:ext cx="648243" cy="136851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C</a:t>
              </a:r>
            </a:p>
          </p:txBody>
        </p:sp>
      </p:grpSp>
      <p:grpSp>
        <p:nvGrpSpPr>
          <p:cNvPr id="15399" name="그룹 15398"/>
          <p:cNvGrpSpPr/>
          <p:nvPr/>
        </p:nvGrpSpPr>
        <p:grpSpPr>
          <a:xfrm>
            <a:off x="9604570" y="9237994"/>
            <a:ext cx="1080000" cy="1368512"/>
            <a:chOff x="3585600" y="7177787"/>
            <a:chExt cx="1080000" cy="1368512"/>
          </a:xfrm>
        </p:grpSpPr>
        <p:sp>
          <p:nvSpPr>
            <p:cNvPr id="15400" name="자유형 15399"/>
            <p:cNvSpPr/>
            <p:nvPr/>
          </p:nvSpPr>
          <p:spPr>
            <a:xfrm>
              <a:off x="3585600" y="7293600"/>
              <a:ext cx="1080000" cy="1080000"/>
            </a:xfrm>
            <a:custGeom>
              <a:avLst/>
              <a:gdLst/>
              <a:ahLst/>
              <a:cxnLst/>
              <a:rect l="l" t="t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4CB49C"/>
            </a:solidFill>
            <a:ln w="25400" cap="flat" cmpd="sng" algn="ctr">
              <a:noFill/>
              <a:prstDash val="solid"/>
              <a:round/>
            </a:ln>
          </p:spPr>
          <p:txBody>
            <a:bodyPr vert="horz" wrap="squar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endParaRPr lang="en-US" altLang="ko-KR" dirty="0"/>
            </a:p>
          </p:txBody>
        </p:sp>
        <p:sp>
          <p:nvSpPr>
            <p:cNvPr id="15401" name="TextBox 15400"/>
            <p:cNvSpPr txBox="1"/>
            <p:nvPr/>
          </p:nvSpPr>
          <p:spPr>
            <a:xfrm>
              <a:off x="3844724" y="7177787"/>
              <a:ext cx="648243" cy="136851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Autofit/>
            </a:bodyPr>
            <a:lstStyle/>
            <a:p>
              <a:pPr algn="ctr">
                <a:defRPr lang="ko-KR" altLang="en-US"/>
              </a:pPr>
              <a:r>
                <a:rPr lang="en-US" altLang="ko-KR" sz="7000" b="1" dirty="0">
                  <a:solidFill>
                    <a:schemeClr val="bg1"/>
                  </a:solidFill>
                  <a:latin typeface="Consolas"/>
                </a:rPr>
                <a:t>D</a:t>
              </a:r>
            </a:p>
          </p:txBody>
        </p:sp>
      </p:grpSp>
      <p:sp>
        <p:nvSpPr>
          <p:cNvPr id="15404" name="TextBox 15403"/>
          <p:cNvSpPr txBox="1"/>
          <p:nvPr/>
        </p:nvSpPr>
        <p:spPr>
          <a:xfrm>
            <a:off x="11323894" y="10221978"/>
            <a:ext cx="648243" cy="1368513"/>
          </a:xfrm>
          <a:prstGeom prst="rect">
            <a:avLst/>
          </a:prstGeom>
        </p:spPr>
        <p:txBody>
          <a:bodyPr vert="horz" wrap="none" lIns="91440" tIns="45720" rIns="91440" bIns="45720" anchor="t">
            <a:noAutofit/>
          </a:bodyPr>
          <a:lstStyle/>
          <a:p>
            <a:pPr algn="ctr">
              <a:defRPr lang="ko-KR" altLang="en-US"/>
            </a:pPr>
            <a:r>
              <a:rPr lang="en-US" altLang="ko-KR" sz="7000" b="1" dirty="0">
                <a:solidFill>
                  <a:schemeClr val="bg1"/>
                </a:solidFill>
                <a:latin typeface="Consolas"/>
              </a:rPr>
              <a:t>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자유형 18432"/>
          <p:cNvSpPr/>
          <p:nvPr/>
        </p:nvSpPr>
        <p:spPr>
          <a:xfrm>
            <a:off x="-1507" y="3182084"/>
            <a:ext cx="14231977" cy="6776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3E4147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cxnSp>
        <p:nvCxnSpPr>
          <p:cNvPr id="18434" name="직선 연결선 18433"/>
          <p:cNvCxnSpPr/>
          <p:nvPr/>
        </p:nvCxnSpPr>
        <p:spPr>
          <a:xfrm>
            <a:off x="8242880" y="12003766"/>
            <a:ext cx="658156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5" name="자유형 18434"/>
          <p:cNvSpPr/>
          <p:nvPr/>
        </p:nvSpPr>
        <p:spPr>
          <a:xfrm>
            <a:off x="385114" y="3403805"/>
            <a:ext cx="13397022" cy="63383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저희 조는  </a:t>
            </a:r>
            <a:r>
              <a:rPr lang="en-US" altLang="ko-KR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PC</a:t>
            </a:r>
            <a:r>
              <a:rPr lang="ko-KR" altLang="en-US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방 관리 프로그램을  만들었습니다</a:t>
            </a:r>
            <a:r>
              <a:rPr lang="en-US" altLang="ko-KR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.</a:t>
            </a:r>
          </a:p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주요 기능으로는 상품 판매 관리</a:t>
            </a:r>
            <a:r>
              <a:rPr lang="en-US" altLang="ko-KR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, </a:t>
            </a:r>
            <a:r>
              <a:rPr lang="ko-KR" altLang="en-US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회원 관리</a:t>
            </a:r>
            <a:r>
              <a:rPr lang="en-US" altLang="ko-KR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, </a:t>
            </a:r>
            <a:r>
              <a:rPr lang="ko-KR" altLang="en-US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시간 관리</a:t>
            </a:r>
            <a:r>
              <a:rPr lang="en-US" altLang="ko-KR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, </a:t>
            </a:r>
            <a:r>
              <a:rPr lang="ko-KR" altLang="en-US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자리 관리가 주된 목적인 프로그램 입니다</a:t>
            </a:r>
            <a:r>
              <a:rPr lang="en-US" altLang="ko-KR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.</a:t>
            </a:r>
          </a:p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프로그램의 </a:t>
            </a:r>
            <a:r>
              <a:rPr lang="ko-KR" altLang="en-US" sz="3500" b="1" i="0" dirty="0" err="1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관계도와</a:t>
            </a:r>
            <a:r>
              <a:rPr lang="ko-KR" altLang="en-US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  실행화면 디자인을  만들어 보았습니다</a:t>
            </a:r>
            <a:r>
              <a:rPr lang="en-US" altLang="ko-KR" sz="3500" b="1" i="0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.</a:t>
            </a:r>
          </a:p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endParaRPr lang="en-US" altLang="ko-KR" sz="3500" b="1" dirty="0">
              <a:solidFill>
                <a:schemeClr val="bg1"/>
              </a:solidFill>
              <a:latin typeface="Lato"/>
              <a:ea typeface="ＭＳ Ｐゴシック"/>
              <a:sym typeface="Lato"/>
            </a:endParaRPr>
          </a:p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endParaRPr lang="en-US" altLang="ko-KR" sz="3500" b="1" i="0" dirty="0" smtClean="0">
              <a:solidFill>
                <a:schemeClr val="bg1"/>
              </a:solidFill>
              <a:latin typeface="Lato"/>
              <a:ea typeface="ＭＳ Ｐゴシック"/>
              <a:sym typeface="Lato"/>
            </a:endParaRPr>
          </a:p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참고한 디자인</a:t>
            </a:r>
            <a:r>
              <a:rPr lang="en-US" altLang="ko-KR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: </a:t>
            </a:r>
            <a:r>
              <a:rPr lang="ko-KR" altLang="en-US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게토골드</a:t>
            </a:r>
            <a:r>
              <a:rPr lang="en-US" altLang="ko-KR" sz="3500" b="1" dirty="0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, </a:t>
            </a:r>
            <a:r>
              <a:rPr lang="ko-KR" altLang="en-US" sz="3500" b="1" dirty="0" err="1" smtClean="0">
                <a:solidFill>
                  <a:schemeClr val="bg1"/>
                </a:solidFill>
                <a:latin typeface="Lato"/>
                <a:ea typeface="ＭＳ Ｐゴシック"/>
                <a:sym typeface="Lato"/>
              </a:rPr>
              <a:t>피카에어</a:t>
            </a:r>
            <a:endParaRPr lang="ko-KR" altLang="en-US" sz="3500" b="1" i="0" dirty="0">
              <a:solidFill>
                <a:schemeClr val="bg1"/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8436" name="자유형 18435"/>
          <p:cNvSpPr/>
          <p:nvPr/>
        </p:nvSpPr>
        <p:spPr>
          <a:xfrm>
            <a:off x="8244443" y="954887"/>
            <a:ext cx="7783860" cy="6861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0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개</a:t>
            </a:r>
            <a:r>
              <a:rPr lang="ko-KR" altLang="en-US" sz="4000" b="1" dirty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요</a:t>
            </a:r>
            <a:endParaRPr lang="ko-KR" altLang="en-US" sz="40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cxnSp>
        <p:nvCxnSpPr>
          <p:cNvPr id="18437" name="직선 연결선 18436"/>
          <p:cNvCxnSpPr/>
          <p:nvPr/>
        </p:nvCxnSpPr>
        <p:spPr>
          <a:xfrm>
            <a:off x="8844783" y="2179346"/>
            <a:ext cx="658318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9" name="자유형 18438"/>
          <p:cNvSpPr/>
          <p:nvPr/>
        </p:nvSpPr>
        <p:spPr>
          <a:xfrm>
            <a:off x="11309735" y="1819211"/>
            <a:ext cx="1653333" cy="6666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43AB92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0" name="자유형 18439"/>
          <p:cNvSpPr/>
          <p:nvPr/>
        </p:nvSpPr>
        <p:spPr>
          <a:xfrm>
            <a:off x="9718323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BF1E1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1" name="자유형 18440"/>
          <p:cNvSpPr/>
          <p:nvPr/>
        </p:nvSpPr>
        <p:spPr>
          <a:xfrm>
            <a:off x="1039175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EA53A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2" name="자유형 18441"/>
          <p:cNvSpPr/>
          <p:nvPr/>
        </p:nvSpPr>
        <p:spPr>
          <a:xfrm>
            <a:off x="11096892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95BA5E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3" name="자유형 18442"/>
          <p:cNvSpPr/>
          <p:nvPr/>
        </p:nvSpPr>
        <p:spPr>
          <a:xfrm>
            <a:off x="1174966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CB49C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4" name="자유형 18443"/>
          <p:cNvSpPr/>
          <p:nvPr/>
        </p:nvSpPr>
        <p:spPr>
          <a:xfrm>
            <a:off x="12454801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89EB5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5" name="자유형 18444"/>
          <p:cNvSpPr/>
          <p:nvPr/>
        </p:nvSpPr>
        <p:spPr>
          <a:xfrm>
            <a:off x="13158435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1D4F9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pic>
        <p:nvPicPr>
          <p:cNvPr id="18446" name="그림 18445" descr="Picture 14"/>
          <p:cNvPicPr/>
          <p:nvPr/>
        </p:nvPicPr>
        <p:blipFill rotWithShape="1">
          <a:blip r:embed="rId2">
            <a:lum/>
          </a:blip>
          <a:srcRect l="30" t="22670" b="22590"/>
          <a:stretch>
            <a:fillRect/>
          </a:stretch>
        </p:blipFill>
        <p:spPr>
          <a:xfrm>
            <a:off x="14133600" y="3163670"/>
            <a:ext cx="10245600" cy="677556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</p:pic>
      <p:sp>
        <p:nvSpPr>
          <p:cNvPr id="1844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3</a:t>
            </a:fld>
            <a:endParaRPr lang="en-US" sz="2400" b="1" i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repeatCount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3" bldLvl="0" animBg="1"/>
      <p:bldP spid="18435" grpId="12" bldLvl="0"/>
      <p:bldP spid="18446" grpId="4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자유형 18432"/>
          <p:cNvSpPr/>
          <p:nvPr/>
        </p:nvSpPr>
        <p:spPr>
          <a:xfrm>
            <a:off x="-1507" y="3182084"/>
            <a:ext cx="14231977" cy="6776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3E4147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cxnSp>
        <p:nvCxnSpPr>
          <p:cNvPr id="18434" name="직선 연결선 18433"/>
          <p:cNvCxnSpPr/>
          <p:nvPr/>
        </p:nvCxnSpPr>
        <p:spPr>
          <a:xfrm>
            <a:off x="8242880" y="12003766"/>
            <a:ext cx="658156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5" name="자유형 18434"/>
          <p:cNvSpPr/>
          <p:nvPr/>
        </p:nvSpPr>
        <p:spPr>
          <a:xfrm>
            <a:off x="385114" y="3403805"/>
            <a:ext cx="13397022" cy="63383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endParaRPr lang="ko-KR" altLang="en-US" sz="3500" b="1" i="0" dirty="0">
              <a:solidFill>
                <a:schemeClr val="bg1"/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8436" name="자유형 18435"/>
          <p:cNvSpPr/>
          <p:nvPr/>
        </p:nvSpPr>
        <p:spPr>
          <a:xfrm>
            <a:off x="8244443" y="954887"/>
            <a:ext cx="7783860" cy="6861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0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관계도 구성</a:t>
            </a:r>
            <a:endParaRPr lang="ko-KR" altLang="en-US" sz="40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cxnSp>
        <p:nvCxnSpPr>
          <p:cNvPr id="18437" name="직선 연결선 18436"/>
          <p:cNvCxnSpPr/>
          <p:nvPr/>
        </p:nvCxnSpPr>
        <p:spPr>
          <a:xfrm>
            <a:off x="8844783" y="2179346"/>
            <a:ext cx="658318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9" name="자유형 18438"/>
          <p:cNvSpPr/>
          <p:nvPr/>
        </p:nvSpPr>
        <p:spPr>
          <a:xfrm>
            <a:off x="11309735" y="1819211"/>
            <a:ext cx="1653333" cy="6666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43AB92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0" name="자유형 18439"/>
          <p:cNvSpPr/>
          <p:nvPr/>
        </p:nvSpPr>
        <p:spPr>
          <a:xfrm>
            <a:off x="9718323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BF1E1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1" name="자유형 18440"/>
          <p:cNvSpPr/>
          <p:nvPr/>
        </p:nvSpPr>
        <p:spPr>
          <a:xfrm>
            <a:off x="1039175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EA53A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2" name="자유형 18441"/>
          <p:cNvSpPr/>
          <p:nvPr/>
        </p:nvSpPr>
        <p:spPr>
          <a:xfrm>
            <a:off x="11096892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95BA5E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3" name="자유형 18442"/>
          <p:cNvSpPr/>
          <p:nvPr/>
        </p:nvSpPr>
        <p:spPr>
          <a:xfrm>
            <a:off x="1174966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CB49C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4" name="자유형 18443"/>
          <p:cNvSpPr/>
          <p:nvPr/>
        </p:nvSpPr>
        <p:spPr>
          <a:xfrm>
            <a:off x="12454801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89EB5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sp>
        <p:nvSpPr>
          <p:cNvPr id="18445" name="자유형 18444"/>
          <p:cNvSpPr/>
          <p:nvPr/>
        </p:nvSpPr>
        <p:spPr>
          <a:xfrm>
            <a:off x="13158435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1D4F9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/>
          </a:p>
        </p:txBody>
      </p:sp>
      <p:pic>
        <p:nvPicPr>
          <p:cNvPr id="18446" name="그림 18445" descr="Picture 14"/>
          <p:cNvPicPr/>
          <p:nvPr/>
        </p:nvPicPr>
        <p:blipFill rotWithShape="1">
          <a:blip r:embed="rId2">
            <a:lum/>
          </a:blip>
          <a:srcRect l="30" t="22670" b="22590"/>
          <a:stretch>
            <a:fillRect/>
          </a:stretch>
        </p:blipFill>
        <p:spPr>
          <a:xfrm>
            <a:off x="14133600" y="3163670"/>
            <a:ext cx="10245600" cy="677556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</p:pic>
      <p:sp>
        <p:nvSpPr>
          <p:cNvPr id="1844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4</a:t>
            </a:fld>
            <a:endParaRPr lang="en-US" sz="2400" b="1" i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7" y="2180141"/>
            <a:ext cx="24380707" cy="943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00652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bldLvl="0" animBg="1"/>
      <p:bldP spid="18435" grpId="0" bldLvl="0"/>
      <p:bldP spid="1844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자유형 18432"/>
          <p:cNvSpPr/>
          <p:nvPr/>
        </p:nvSpPr>
        <p:spPr>
          <a:xfrm>
            <a:off x="-1507" y="3182084"/>
            <a:ext cx="14231977" cy="6776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3E4147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cxnSp>
        <p:nvCxnSpPr>
          <p:cNvPr id="18434" name="직선 연결선 18433"/>
          <p:cNvCxnSpPr/>
          <p:nvPr/>
        </p:nvCxnSpPr>
        <p:spPr>
          <a:xfrm>
            <a:off x="8242880" y="12003766"/>
            <a:ext cx="658156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5" name="자유형 18434"/>
          <p:cNvSpPr/>
          <p:nvPr/>
        </p:nvSpPr>
        <p:spPr>
          <a:xfrm>
            <a:off x="385114" y="3403805"/>
            <a:ext cx="13397022" cy="63383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endParaRPr lang="ko-KR" altLang="en-US" sz="3500" b="1" i="0" dirty="0">
              <a:solidFill>
                <a:schemeClr val="bg1"/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8436" name="자유형 18435"/>
          <p:cNvSpPr/>
          <p:nvPr/>
        </p:nvSpPr>
        <p:spPr>
          <a:xfrm>
            <a:off x="8244443" y="954887"/>
            <a:ext cx="7783860" cy="6861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000" b="1" i="0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참고한 자료</a:t>
            </a:r>
            <a:endParaRPr lang="ko-KR" altLang="en-US" sz="40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cxnSp>
        <p:nvCxnSpPr>
          <p:cNvPr id="18437" name="직선 연결선 18436"/>
          <p:cNvCxnSpPr/>
          <p:nvPr/>
        </p:nvCxnSpPr>
        <p:spPr>
          <a:xfrm>
            <a:off x="8844783" y="2179346"/>
            <a:ext cx="658318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9" name="자유형 18438"/>
          <p:cNvSpPr/>
          <p:nvPr/>
        </p:nvSpPr>
        <p:spPr>
          <a:xfrm>
            <a:off x="11309735" y="1819211"/>
            <a:ext cx="1653333" cy="6666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43AB92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0" name="자유형 18439"/>
          <p:cNvSpPr/>
          <p:nvPr/>
        </p:nvSpPr>
        <p:spPr>
          <a:xfrm>
            <a:off x="9718323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BF1E1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1" name="자유형 18440"/>
          <p:cNvSpPr/>
          <p:nvPr/>
        </p:nvSpPr>
        <p:spPr>
          <a:xfrm>
            <a:off x="1039175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EA53A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2" name="자유형 18441"/>
          <p:cNvSpPr/>
          <p:nvPr/>
        </p:nvSpPr>
        <p:spPr>
          <a:xfrm>
            <a:off x="11096892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95BA5E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3" name="자유형 18442"/>
          <p:cNvSpPr/>
          <p:nvPr/>
        </p:nvSpPr>
        <p:spPr>
          <a:xfrm>
            <a:off x="1174966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CB49C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4" name="자유형 18443"/>
          <p:cNvSpPr/>
          <p:nvPr/>
        </p:nvSpPr>
        <p:spPr>
          <a:xfrm>
            <a:off x="12454801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89EB5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5" name="자유형 18444"/>
          <p:cNvSpPr/>
          <p:nvPr/>
        </p:nvSpPr>
        <p:spPr>
          <a:xfrm>
            <a:off x="13158435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1D4F9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pic>
        <p:nvPicPr>
          <p:cNvPr id="18446" name="그림 18445" descr="Picture 14"/>
          <p:cNvPicPr/>
          <p:nvPr/>
        </p:nvPicPr>
        <p:blipFill rotWithShape="1">
          <a:blip r:embed="rId2">
            <a:lum/>
          </a:blip>
          <a:srcRect l="30" t="22670" b="22590"/>
          <a:stretch>
            <a:fillRect/>
          </a:stretch>
        </p:blipFill>
        <p:spPr>
          <a:xfrm>
            <a:off x="14133600" y="3163670"/>
            <a:ext cx="10245600" cy="677556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</p:pic>
      <p:sp>
        <p:nvSpPr>
          <p:cNvPr id="1844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5</a:t>
            </a:fld>
            <a:endParaRPr lang="en-US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14" y="2179345"/>
            <a:ext cx="12789068" cy="7778917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66" y="3215918"/>
            <a:ext cx="14142827" cy="776898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814" y="4310042"/>
            <a:ext cx="15541469" cy="789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1859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bldLvl="0" animBg="1"/>
      <p:bldP spid="18435" grpId="0" bldLvl="0"/>
      <p:bldP spid="1844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자유형 18432"/>
          <p:cNvSpPr/>
          <p:nvPr/>
        </p:nvSpPr>
        <p:spPr>
          <a:xfrm>
            <a:off x="-1507" y="3182084"/>
            <a:ext cx="14231977" cy="677617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3E4147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cxnSp>
        <p:nvCxnSpPr>
          <p:cNvPr id="18434" name="직선 연결선 18433"/>
          <p:cNvCxnSpPr/>
          <p:nvPr/>
        </p:nvCxnSpPr>
        <p:spPr>
          <a:xfrm>
            <a:off x="8242880" y="12003766"/>
            <a:ext cx="658156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5" name="자유형 18434"/>
          <p:cNvSpPr/>
          <p:nvPr/>
        </p:nvSpPr>
        <p:spPr>
          <a:xfrm>
            <a:off x="385114" y="3403805"/>
            <a:ext cx="13397022" cy="63383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l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endParaRPr lang="ko-KR" altLang="en-US" sz="3500" b="1" i="0" dirty="0">
              <a:solidFill>
                <a:schemeClr val="bg1"/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18436" name="자유형 18435"/>
          <p:cNvSpPr/>
          <p:nvPr/>
        </p:nvSpPr>
        <p:spPr>
          <a:xfrm>
            <a:off x="8244443" y="954887"/>
            <a:ext cx="7783860" cy="6861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38100" tIns="38100" rIns="38100" bIns="381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4000" b="1" dirty="0" smtClean="0">
                <a:solidFill>
                  <a:srgbClr val="53585F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실행 화면</a:t>
            </a:r>
            <a:endParaRPr lang="ko-KR" altLang="en-US" sz="4000" b="1" i="0" dirty="0">
              <a:solidFill>
                <a:srgbClr val="53585F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cxnSp>
        <p:nvCxnSpPr>
          <p:cNvPr id="18437" name="직선 연결선 18436"/>
          <p:cNvCxnSpPr/>
          <p:nvPr/>
        </p:nvCxnSpPr>
        <p:spPr>
          <a:xfrm>
            <a:off x="8844783" y="2179346"/>
            <a:ext cx="6583182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18439" name="자유형 18438"/>
          <p:cNvSpPr/>
          <p:nvPr/>
        </p:nvSpPr>
        <p:spPr>
          <a:xfrm>
            <a:off x="11309735" y="1819211"/>
            <a:ext cx="1653333" cy="6666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43AB92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0" name="자유형 18439"/>
          <p:cNvSpPr/>
          <p:nvPr/>
        </p:nvSpPr>
        <p:spPr>
          <a:xfrm>
            <a:off x="9718323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BF1E1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1" name="자유형 18440"/>
          <p:cNvSpPr/>
          <p:nvPr/>
        </p:nvSpPr>
        <p:spPr>
          <a:xfrm>
            <a:off x="1039175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EA53A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2" name="자유형 18441"/>
          <p:cNvSpPr/>
          <p:nvPr/>
        </p:nvSpPr>
        <p:spPr>
          <a:xfrm>
            <a:off x="11096892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95BA5E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3" name="자유형 18442"/>
          <p:cNvSpPr/>
          <p:nvPr/>
        </p:nvSpPr>
        <p:spPr>
          <a:xfrm>
            <a:off x="11749660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CB49C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4" name="자유형 18443"/>
          <p:cNvSpPr/>
          <p:nvPr/>
        </p:nvSpPr>
        <p:spPr>
          <a:xfrm>
            <a:off x="12454801" y="11811581"/>
            <a:ext cx="387551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89EB5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18445" name="자유형 18444"/>
          <p:cNvSpPr/>
          <p:nvPr/>
        </p:nvSpPr>
        <p:spPr>
          <a:xfrm>
            <a:off x="13158435" y="11811581"/>
            <a:ext cx="389114" cy="389114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1D4F96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pic>
        <p:nvPicPr>
          <p:cNvPr id="18446" name="그림 18445" descr="Picture 14"/>
          <p:cNvPicPr/>
          <p:nvPr/>
        </p:nvPicPr>
        <p:blipFill rotWithShape="1">
          <a:blip r:embed="rId2">
            <a:lum/>
          </a:blip>
          <a:srcRect l="30" t="22670" b="22590"/>
          <a:stretch>
            <a:fillRect/>
          </a:stretch>
        </p:blipFill>
        <p:spPr>
          <a:xfrm>
            <a:off x="14133600" y="3163670"/>
            <a:ext cx="10245600" cy="6775566"/>
          </a:xfrm>
          <a:prstGeom prst="rect">
            <a:avLst/>
          </a:prstGeom>
          <a:noFill/>
          <a:ln w="25400" cap="flat" cmpd="sng" algn="ctr">
            <a:noFill/>
            <a:prstDash val="solid"/>
            <a:round/>
          </a:ln>
        </p:spPr>
      </p:pic>
      <p:sp>
        <p:nvSpPr>
          <p:cNvPr id="1844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6</a:t>
            </a:fld>
            <a:endParaRPr lang="en-US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25" y="1737158"/>
            <a:ext cx="13305426" cy="7500908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163" y="2395501"/>
            <a:ext cx="12404802" cy="10326678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167" y="3744293"/>
            <a:ext cx="16274549" cy="959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5079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bldLvl="0" animBg="1"/>
      <p:bldP spid="18435" grpId="0" bldLvl="0"/>
      <p:bldP spid="1844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자유형 25601"/>
          <p:cNvSpPr/>
          <p:nvPr/>
        </p:nvSpPr>
        <p:spPr>
          <a:xfrm>
            <a:off x="6621317" y="1523125"/>
            <a:ext cx="11166741" cy="11165178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B71B15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25603" name="자유형 25602"/>
          <p:cNvSpPr/>
          <p:nvPr/>
        </p:nvSpPr>
        <p:spPr>
          <a:xfrm>
            <a:off x="7561524" y="2436308"/>
            <a:ext cx="9286327" cy="9287946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EA9B33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25604" name="자유형 25603"/>
          <p:cNvSpPr/>
          <p:nvPr/>
        </p:nvSpPr>
        <p:spPr>
          <a:xfrm>
            <a:off x="8465216" y="3365461"/>
            <a:ext cx="7478945" cy="7480508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8AB153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25605" name="자유형 25604"/>
          <p:cNvSpPr/>
          <p:nvPr/>
        </p:nvSpPr>
        <p:spPr>
          <a:xfrm>
            <a:off x="9430827" y="4331073"/>
            <a:ext cx="5547664" cy="5549227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43AB92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25606" name="자유형 25605"/>
          <p:cNvSpPr/>
          <p:nvPr/>
        </p:nvSpPr>
        <p:spPr>
          <a:xfrm>
            <a:off x="10393314" y="5295122"/>
            <a:ext cx="3622749" cy="3621129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2494AC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25607" name="자유형 25606"/>
          <p:cNvSpPr/>
          <p:nvPr/>
        </p:nvSpPr>
        <p:spPr>
          <a:xfrm>
            <a:off x="11096892" y="5998700"/>
            <a:ext cx="2215592" cy="2215592"/>
          </a:xfrm>
          <a:custGeom>
            <a:avLst/>
            <a:gdLst/>
            <a:ahLst/>
            <a:cxnLst/>
            <a:rect l="l" t="t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1B468B"/>
          </a:solidFill>
          <a:ln w="25400" cap="flat" cmpd="sng" algn="ctr">
            <a:noFill/>
            <a:prstDash val="solid"/>
            <a:round/>
          </a:ln>
        </p:spPr>
        <p:txBody>
          <a:bodyPr anchor="ctr"/>
          <a:lstStyle/>
          <a:p>
            <a:pPr>
              <a:defRPr lang="ko-KR" altLang="en-US"/>
            </a:pPr>
            <a:endParaRPr lang="ko-KR" dirty="0"/>
          </a:p>
        </p:txBody>
      </p:sp>
      <p:sp>
        <p:nvSpPr>
          <p:cNvPr id="25608" name="자유형 25607"/>
          <p:cNvSpPr/>
          <p:nvPr/>
        </p:nvSpPr>
        <p:spPr>
          <a:xfrm>
            <a:off x="7015178" y="4923483"/>
            <a:ext cx="10277344" cy="147387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50800" tIns="50800" rIns="50800" bIns="508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sz="9000" b="0" i="0" dirty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ENJOY THIS</a:t>
            </a:r>
            <a:endParaRPr lang="ko-KR" altLang="ko-KR" sz="10000" b="1" i="0" dirty="0">
              <a:solidFill>
                <a:srgbClr val="DCDEE0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sp>
        <p:nvSpPr>
          <p:cNvPr id="25609" name="자유형 25608"/>
          <p:cNvSpPr/>
          <p:nvPr/>
        </p:nvSpPr>
        <p:spPr>
          <a:xfrm>
            <a:off x="9117984" y="8160300"/>
            <a:ext cx="6113050" cy="67337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0" tIns="0" rIns="0" bIns="0" anchor="t">
            <a:noAutofit/>
          </a:bodyPr>
          <a:lstStyle/>
          <a:p>
            <a:pPr marL="0" lvl="0" indent="0" algn="ctr" defTabSz="692999">
              <a:lnSpc>
                <a:spcPct val="120000"/>
              </a:lnSpc>
              <a:spcBef>
                <a:spcPct val="44000"/>
              </a:spcBef>
              <a:spcAft>
                <a:spcPct val="0"/>
              </a:spcAft>
              <a:buNone/>
              <a:defRPr lang="ko-KR" altLang="en-US"/>
            </a:pPr>
            <a:r>
              <a:rPr lang="ko-KR" altLang="en-US" sz="5000" b="1" i="0" dirty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감사합니다!</a:t>
            </a:r>
          </a:p>
        </p:txBody>
      </p:sp>
      <p:cxnSp>
        <p:nvCxnSpPr>
          <p:cNvPr id="25610" name="직선 연결선 25609"/>
          <p:cNvCxnSpPr/>
          <p:nvPr/>
        </p:nvCxnSpPr>
        <p:spPr>
          <a:xfrm>
            <a:off x="9110055" y="7907758"/>
            <a:ext cx="6113050" cy="0"/>
          </a:xfrm>
          <a:prstGeom prst="line">
            <a:avLst/>
          </a:prstGeom>
          <a:ln w="25404" cap="flat" cmpd="sng" algn="ctr">
            <a:solidFill>
              <a:srgbClr val="DCDEE0"/>
            </a:solidFill>
            <a:prstDash val="sysDash"/>
            <a:round/>
          </a:ln>
        </p:spPr>
      </p:cxnSp>
      <p:sp>
        <p:nvSpPr>
          <p:cNvPr id="25611" name="자유형 25610"/>
          <p:cNvSpPr/>
          <p:nvPr/>
        </p:nvSpPr>
        <p:spPr>
          <a:xfrm>
            <a:off x="7031035" y="6098756"/>
            <a:ext cx="10278964" cy="109269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noFill/>
            <a:prstDash val="solid"/>
            <a:round/>
          </a:ln>
        </p:spPr>
        <p:txBody>
          <a:bodyPr vert="horz" wrap="square" lIns="50800" tIns="50800" rIns="50800" bIns="50800" anchor="ctr">
            <a:noAutofit/>
          </a:bodyPr>
          <a:lstStyle/>
          <a:p>
            <a:pPr marL="0" lv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r>
              <a:rPr lang="ko-KR" sz="6500" b="1" i="0" dirty="0">
                <a:solidFill>
                  <a:srgbClr val="DCDEE0">
                    <a:alpha val="100000"/>
                  </a:srgbClr>
                </a:solidFill>
                <a:latin typeface="Lato"/>
                <a:ea typeface="ＭＳ Ｐゴシック"/>
                <a:sym typeface="Lato"/>
              </a:rPr>
              <a:t>PRESENTATION</a:t>
            </a:r>
            <a:endParaRPr lang="ko-KR" altLang="ko-KR" sz="10000" b="1" i="0" dirty="0">
              <a:solidFill>
                <a:srgbClr val="DCDEE0">
                  <a:alpha val="100000"/>
                </a:srgbClr>
              </a:solidFill>
              <a:latin typeface="Lato"/>
              <a:ea typeface="ＭＳ Ｐゴシック"/>
              <a:sym typeface="Lato"/>
            </a:endParaRPr>
          </a:p>
        </p:txBody>
      </p:sp>
      <p:grpSp>
        <p:nvGrpSpPr>
          <p:cNvPr id="25612" name="Group 1"/>
          <p:cNvGrpSpPr/>
          <p:nvPr/>
        </p:nvGrpSpPr>
        <p:grpSpPr>
          <a:xfrm>
            <a:off x="9117984" y="7308982"/>
            <a:ext cx="6111486" cy="139755"/>
            <a:chOff x="9117984" y="7308982"/>
            <a:chExt cx="6111486" cy="139755"/>
          </a:xfrm>
        </p:grpSpPr>
        <p:sp>
          <p:nvSpPr>
            <p:cNvPr id="25613" name="자유형 25612"/>
            <p:cNvSpPr/>
            <p:nvPr/>
          </p:nvSpPr>
          <p:spPr>
            <a:xfrm>
              <a:off x="9117984" y="7308982"/>
              <a:ext cx="1041883" cy="13975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1E16"/>
            </a:solidFill>
            <a:ln w="254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pPr>
                <a:defRPr lang="ko-KR" altLang="en-US"/>
              </a:pPr>
              <a:endParaRPr lang="ko-KR" dirty="0"/>
            </a:p>
          </p:txBody>
        </p:sp>
        <p:sp>
          <p:nvSpPr>
            <p:cNvPr id="25614" name="자유형 25613"/>
            <p:cNvSpPr/>
            <p:nvPr/>
          </p:nvSpPr>
          <p:spPr>
            <a:xfrm>
              <a:off x="10102691" y="7308982"/>
              <a:ext cx="1041827" cy="13975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A438"/>
            </a:solidFill>
            <a:ln w="254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pPr>
                <a:defRPr lang="ko-KR" altLang="en-US"/>
              </a:pPr>
              <a:endParaRPr lang="ko-KR" dirty="0"/>
            </a:p>
          </p:txBody>
        </p:sp>
        <p:sp>
          <p:nvSpPr>
            <p:cNvPr id="25615" name="자유형 25614"/>
            <p:cNvSpPr/>
            <p:nvPr/>
          </p:nvSpPr>
          <p:spPr>
            <a:xfrm>
              <a:off x="11130225" y="7308982"/>
              <a:ext cx="1043502" cy="13975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BA5E"/>
            </a:solidFill>
            <a:ln w="254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pPr>
                <a:defRPr lang="ko-KR" altLang="en-US"/>
              </a:pPr>
              <a:endParaRPr lang="ko-KR" dirty="0"/>
            </a:p>
          </p:txBody>
        </p:sp>
        <p:sp>
          <p:nvSpPr>
            <p:cNvPr id="25616" name="자유형 25615"/>
            <p:cNvSpPr/>
            <p:nvPr/>
          </p:nvSpPr>
          <p:spPr>
            <a:xfrm>
              <a:off x="12165799" y="7308982"/>
              <a:ext cx="1043446" cy="13975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B49B"/>
            </a:solidFill>
            <a:ln w="254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pPr>
                <a:defRPr lang="ko-KR" altLang="en-US"/>
              </a:pPr>
              <a:endParaRPr lang="ko-KR" dirty="0"/>
            </a:p>
          </p:txBody>
        </p:sp>
        <p:sp>
          <p:nvSpPr>
            <p:cNvPr id="25617" name="자유형 25616"/>
            <p:cNvSpPr/>
            <p:nvPr/>
          </p:nvSpPr>
          <p:spPr>
            <a:xfrm>
              <a:off x="13145704" y="7308982"/>
              <a:ext cx="1041883" cy="13975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89EB5"/>
            </a:solidFill>
            <a:ln w="254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pPr>
                <a:defRPr lang="ko-KR" altLang="en-US"/>
              </a:pPr>
              <a:endParaRPr lang="ko-KR" dirty="0"/>
            </a:p>
          </p:txBody>
        </p:sp>
        <p:sp>
          <p:nvSpPr>
            <p:cNvPr id="25618" name="자유형 25617"/>
            <p:cNvSpPr/>
            <p:nvPr/>
          </p:nvSpPr>
          <p:spPr>
            <a:xfrm>
              <a:off x="14185968" y="7308982"/>
              <a:ext cx="1043502" cy="139755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4F96"/>
            </a:solidFill>
            <a:ln w="25400" cap="flat" cmpd="sng" algn="ctr">
              <a:noFill/>
              <a:prstDash val="solid"/>
              <a:round/>
            </a:ln>
          </p:spPr>
          <p:txBody>
            <a:bodyPr anchor="ctr"/>
            <a:lstStyle/>
            <a:p>
              <a:pPr>
                <a:defRPr lang="ko-KR" altLang="en-US"/>
              </a:pPr>
              <a:endParaRPr lang="ko-KR" dirty="0"/>
            </a:p>
          </p:txBody>
        </p:sp>
      </p:grpSp>
      <p:sp>
        <p:nvSpPr>
          <p:cNvPr id="2561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ko-KR" altLang="en-US"/>
            </a:pPr>
            <a:fld id="{AD22CD3B-FDDF-4998-970C-76E6E0BEC65F}" type="slidenum">
              <a:rPr lang="en-US" sz="2400" b="1" i="0">
                <a:solidFill>
                  <a:schemeClr val="tx1"/>
                </a:solidFill>
                <a:latin typeface="Gill Sans"/>
                <a:ea typeface="ＭＳ Ｐゴシック"/>
                <a:sym typeface="Wingdings"/>
              </a:rPr>
              <a:pPr marL="0" lvl="0" indent="0" algn="l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lang="ko-KR" altLang="en-US"/>
              </a:pPr>
              <a:t>7</a:t>
            </a:fld>
            <a:endParaRPr lang="en-US" sz="2400" b="1" i="0" dirty="0">
              <a:solidFill>
                <a:schemeClr val="tx1"/>
              </a:solidFill>
              <a:latin typeface="Gill Sans"/>
              <a:ea typeface="ＭＳ Ｐゴシック"/>
              <a:sym typeface="Wingding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repeatCount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repeatCount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repeatCount="0" fill="hold" grpId="2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repeatCount="0" fill="hold" grpId="3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repeatCount="0" fill="hold" grpId="4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repeatCount="0" fill="hold" grpId="5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" presetClass="entr" presetSubtype="1" repeatCount="0" fill="hold" grpId="6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2" presetClass="entr" presetSubtype="1" repeatCount="0" fill="hold" grpId="7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800"/>
                            </p:stCondLst>
                            <p:childTnLst>
                              <p:par>
                                <p:cTn id="39" presetID="2" presetClass="entr" presetSubtype="4" repeatCount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22" presetClass="entr" presetSubtype="2" repeatCount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800"/>
                            </p:stCondLst>
                            <p:childTnLst>
                              <p:par>
                                <p:cTn id="48" presetID="9" presetClass="entr" presetSubtype="0" repeatCount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ldLvl="0" animBg="1"/>
      <p:bldP spid="25603" grpId="1" bldLvl="0" animBg="1"/>
      <p:bldP spid="25604" grpId="2" bldLvl="0" animBg="1"/>
      <p:bldP spid="25605" grpId="3" bldLvl="0" animBg="1"/>
      <p:bldP spid="25606" grpId="4" bldLvl="0" animBg="1"/>
      <p:bldP spid="25607" grpId="5" bldLvl="0" animBg="1"/>
      <p:bldP spid="25608" grpId="6" autoUpdateAnimBg="0"/>
      <p:bldP spid="25609" grpId="10" autoUpdateAnimBg="0"/>
      <p:bldP spid="25610" grpId="9" bldLvl="0" animBg="1"/>
      <p:bldP spid="25611" grpId="7" autoUpdateAnimBg="0"/>
      <p:bldP spid="25612" grpId="8" bldLvl="0" animBg="1"/>
    </p:bldLst>
  </p:timing>
</p:sld>
</file>

<file path=ppt/theme/theme1.xml><?xml version="1.0" encoding="utf-8"?>
<a:theme xmlns:a="http://schemas.openxmlformats.org/drawingml/2006/main">
  <a:themeElements>
    <a:clrScheme name="PowerPoi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000000"/>
      </a:accent3>
      <a:accent4>
        <a:srgbClr val="4338C6"/>
      </a:accent4>
      <a:accent5>
        <a:srgbClr val="B2CEFF"/>
      </a:accent5>
      <a:accent6>
        <a:srgbClr val="B9B9B9"/>
      </a:accent6>
      <a:hlink>
        <a:srgbClr val="0000FF"/>
      </a:hlink>
      <a:folHlink>
        <a:srgbClr val="FF00FF"/>
      </a:folHlink>
    </a:clrScheme>
    <a:fontScheme name="">
      <a:majorFont>
        <a:latin typeface="HNC_GO_B_HINT_GS"/>
        <a:ea typeface=""/>
        <a:cs typeface="HNC_GO_B_HINT_GS"/>
      </a:majorFont>
      <a:minorFont>
        <a:latin typeface="HNC_GO_B_HINT_GS"/>
        <a:ea typeface=""/>
        <a:cs typeface="HNC_GO_B_HINT_GS"/>
      </a:minorFont>
    </a:fontScheme>
    <a:fmtScheme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45398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2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한컴오피스">
  <a:themeElements>
    <a:clrScheme name="한컴오피스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한컴오피스">
      <a:majorFont>
        <a:latin typeface="함초롬돋움"/>
        <a:ea typeface="함초롬돋움"/>
        <a:cs typeface=""/>
      </a:majorFont>
      <a:minorFont>
        <a:latin typeface="함초롬돋움"/>
        <a:ea typeface="함초롬돋움"/>
        <a:cs typeface=""/>
      </a:minorFont>
    </a:fontScheme>
    <a:fmtScheme name="한컴오피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94</Words>
  <Application>Microsoft Office PowerPoint</Application>
  <PresentationFormat>사용자 지정</PresentationFormat>
  <Paragraphs>42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/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Presentaci뾫 de PowerPoint</dc:title>
  <dc:creator>Goodday</dc:creator>
  <cp:lastModifiedBy>Goodday</cp:lastModifiedBy>
  <cp:revision>32</cp:revision>
  <dcterms:modified xsi:type="dcterms:W3CDTF">2016-11-17T06:42:51Z</dcterms:modified>
</cp:coreProperties>
</file>