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5.jpg" ContentType="image/gif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67" r:id="rId9"/>
    <p:sldId id="268" r:id="rId10"/>
    <p:sldId id="269" r:id="rId11"/>
    <p:sldId id="262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0312500000000001E-2"/>
          <c:y val="0.11061336671915806"/>
          <c:w val="0.96562499999999996"/>
          <c:h val="0.7906739794122797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맞선 성사율</c:v>
                </c:pt>
              </c:strCache>
            </c:strRef>
          </c:tx>
          <c:dPt>
            <c:idx val="0"/>
            <c:bubble3D val="0"/>
            <c:explosion val="2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9D4-418F-99A3-B36124BF2EC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Sheet1!$A$2:$A$4</c:f>
              <c:strCache>
                <c:ptCount val="3"/>
                <c:pt idx="0">
                  <c:v>성사</c:v>
                </c:pt>
                <c:pt idx="1">
                  <c:v>실패</c:v>
                </c:pt>
                <c:pt idx="2">
                  <c:v>진행중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D4-418F-99A3-B36124BF2E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379023129921257"/>
          <c:y val="0.86847484814992326"/>
          <c:w val="0.34429453740157479"/>
          <c:h val="0.117462652715141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F7521-CF66-4B3E-8B02-ECD56D8FBBC0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82C3C-4C3A-45DA-8BF4-46A7149C11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6917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87674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1150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4448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6778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473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9978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8830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893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3314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6337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82C3C-4C3A-45DA-8BF4-46A7149C113C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8826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607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741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0549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089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8899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7934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46925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872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776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160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948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211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845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279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08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652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6578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8E627DB-FCDC-4F5E-8758-D8DFA0743B23}" type="datetimeFigureOut">
              <a:rPr lang="ko-KR" altLang="en-US" smtClean="0"/>
              <a:t>2016-11-17</a:t>
            </a:fld>
            <a:endParaRPr lang="ko-KR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9A4E2A4-17AE-44B7-A8F8-7B7F583BB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338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9761" y="1728766"/>
            <a:ext cx="58281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600" dirty="0" smtClean="0">
                <a:ln w="127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  <a:solidFill>
                  <a:srgbClr val="00B0F0"/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결혼정보 회사</a:t>
            </a:r>
            <a:endParaRPr lang="ko-KR" altLang="en-US" sz="6600" dirty="0"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  <a:solidFill>
                <a:srgbClr val="00B0F0"/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22660" y="2524404"/>
            <a:ext cx="5394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6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고객관리</a:t>
            </a:r>
            <a:endParaRPr lang="ko-KR" altLang="en-US" sz="9600" dirty="0">
              <a:solidFill>
                <a:schemeClr val="accent1">
                  <a:lumMod val="40000"/>
                  <a:lumOff val="6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49115" y="3886727"/>
            <a:ext cx="37961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0" dirty="0" smtClean="0">
                <a:ln w="1270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  <a:solidFill>
                  <a:srgbClr val="00B0F0"/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프로그램</a:t>
            </a:r>
            <a:endParaRPr lang="ko-KR" altLang="en-US" sz="6000" dirty="0"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  <a:solidFill>
                <a:srgbClr val="00B0F0"/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07" y="2438350"/>
            <a:ext cx="1995054" cy="1448377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reflection blurRad="6350" stA="28000" endPos="55000" dir="5400000" sy="-100000" algn="bl" rotWithShape="0"/>
          </a:effectLst>
        </p:spPr>
      </p:pic>
      <p:sp>
        <p:nvSpPr>
          <p:cNvPr id="10" name="하트 9"/>
          <p:cNvSpPr/>
          <p:nvPr/>
        </p:nvSpPr>
        <p:spPr>
          <a:xfrm>
            <a:off x="8518211" y="1649243"/>
            <a:ext cx="1200838" cy="975493"/>
          </a:xfrm>
          <a:prstGeom prst="heart">
            <a:avLst/>
          </a:prstGeom>
          <a:effectLst>
            <a:reflection blurRad="6350" stA="19000" endPos="550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279" y="3886727"/>
            <a:ext cx="1708406" cy="921802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reflection blurRad="6350" stA="31000" endPos="5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10016696" y="5255046"/>
            <a:ext cx="19830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</a:rPr>
              <a:t>3</a:t>
            </a:r>
            <a:r>
              <a:rPr lang="ko-KR" altLang="en-US" b="1" dirty="0" smtClean="0">
                <a:solidFill>
                  <a:schemeClr val="bg1"/>
                </a:solidFill>
              </a:rPr>
              <a:t>조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r>
              <a:rPr lang="en-US" altLang="ko-KR" sz="1400" dirty="0" smtClean="0">
                <a:solidFill>
                  <a:schemeClr val="bg1"/>
                </a:solidFill>
              </a:rPr>
              <a:t>201212004 </a:t>
            </a:r>
            <a:r>
              <a:rPr lang="ko-KR" altLang="en-US" sz="1400" dirty="0" smtClean="0">
                <a:solidFill>
                  <a:schemeClr val="bg1"/>
                </a:solidFill>
              </a:rPr>
              <a:t>김재영</a:t>
            </a:r>
            <a:endParaRPr lang="en-US" altLang="ko-KR" sz="1400" dirty="0" smtClean="0">
              <a:solidFill>
                <a:schemeClr val="bg1"/>
              </a:solidFill>
            </a:endParaRPr>
          </a:p>
          <a:p>
            <a:r>
              <a:rPr lang="en-US" altLang="ko-KR" sz="1400" dirty="0" smtClean="0">
                <a:solidFill>
                  <a:schemeClr val="bg1"/>
                </a:solidFill>
              </a:rPr>
              <a:t>201612062 </a:t>
            </a:r>
            <a:r>
              <a:rPr lang="ko-KR" altLang="en-US" sz="1400" dirty="0" smtClean="0">
                <a:solidFill>
                  <a:schemeClr val="bg1"/>
                </a:solidFill>
              </a:rPr>
              <a:t>이현국</a:t>
            </a:r>
            <a:endParaRPr lang="en-US" altLang="ko-KR" sz="1400" dirty="0" smtClean="0">
              <a:solidFill>
                <a:schemeClr val="bg1"/>
              </a:solidFill>
            </a:endParaRPr>
          </a:p>
          <a:p>
            <a:r>
              <a:rPr lang="en-US" altLang="ko-KR" sz="1400" dirty="0" smtClean="0">
                <a:solidFill>
                  <a:schemeClr val="bg1"/>
                </a:solidFill>
              </a:rPr>
              <a:t>201612066 </a:t>
            </a:r>
            <a:r>
              <a:rPr lang="ko-KR" altLang="en-US" sz="1400" dirty="0" err="1" smtClean="0">
                <a:solidFill>
                  <a:schemeClr val="bg1"/>
                </a:solidFill>
              </a:rPr>
              <a:t>김화랑</a:t>
            </a:r>
            <a:endParaRPr lang="en-US" altLang="ko-KR" sz="1400" dirty="0" smtClean="0">
              <a:solidFill>
                <a:schemeClr val="bg1"/>
              </a:solidFill>
            </a:endParaRPr>
          </a:p>
          <a:p>
            <a:endParaRPr lang="ko-KR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79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3.DB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설계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8791" y="4414413"/>
            <a:ext cx="1773044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err="1"/>
              <a:t>매</a:t>
            </a:r>
            <a:r>
              <a:rPr lang="ko-KR" altLang="en-US" b="1" dirty="0" err="1" smtClean="0"/>
              <a:t>니져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98791" y="4783745"/>
            <a:ext cx="1773044" cy="923330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ID(</a:t>
            </a:r>
            <a:r>
              <a:rPr lang="ko-KR" altLang="en-US" dirty="0" err="1" smtClean="0"/>
              <a:t>기본키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이름</a:t>
            </a:r>
            <a:endParaRPr lang="en-US" altLang="ko-KR" dirty="0" smtClean="0"/>
          </a:p>
          <a:p>
            <a:r>
              <a:rPr lang="ko-KR" altLang="en-US" dirty="0" smtClean="0"/>
              <a:t>직급</a:t>
            </a:r>
            <a:endParaRPr lang="en-US" altLang="ko-KR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72094" y="3263312"/>
            <a:ext cx="5759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맞선을 담당하는 </a:t>
            </a:r>
            <a:r>
              <a:rPr lang="ko-KR" altLang="en-US" dirty="0" err="1" smtClean="0"/>
              <a:t>매니져를</a:t>
            </a:r>
            <a:r>
              <a:rPr lang="ko-KR" altLang="en-US" dirty="0" smtClean="0"/>
              <a:t> 관리하는 테이블이다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메인테이블과 연결되어 있어 맞선을 정할 때 배정할 수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1015" y="2758542"/>
            <a:ext cx="2528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err="1"/>
              <a:t>매</a:t>
            </a:r>
            <a:r>
              <a:rPr lang="ko-KR" altLang="en-US" sz="2800" b="1" dirty="0" err="1" smtClean="0"/>
              <a:t>니져</a:t>
            </a:r>
            <a:r>
              <a:rPr lang="ko-KR" altLang="en-US" sz="2800" b="1" dirty="0" smtClean="0"/>
              <a:t> 테이블</a:t>
            </a:r>
            <a:endParaRPr lang="ko-KR" alt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143322" y="4432863"/>
            <a:ext cx="1773044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만남 장소</a:t>
            </a:r>
            <a:endParaRPr lang="ko-KR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143322" y="4802195"/>
            <a:ext cx="1773044" cy="1169551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ID(</a:t>
            </a:r>
            <a:r>
              <a:rPr lang="ko-KR" altLang="en-US" dirty="0" err="1" smtClean="0"/>
              <a:t>기본키</a:t>
            </a:r>
            <a:r>
              <a:rPr lang="en-US" altLang="ko-KR" dirty="0" smtClean="0"/>
              <a:t>)</a:t>
            </a:r>
          </a:p>
          <a:p>
            <a:r>
              <a:rPr lang="ko-KR" altLang="en-US" dirty="0" err="1" smtClean="0"/>
              <a:t>장소주소</a:t>
            </a:r>
            <a:r>
              <a:rPr lang="en-US" altLang="ko-KR" dirty="0" smtClean="0"/>
              <a:t>1_</a:t>
            </a:r>
            <a:r>
              <a:rPr lang="ko-KR" altLang="en-US" dirty="0" smtClean="0"/>
              <a:t>시</a:t>
            </a:r>
            <a:endParaRPr lang="en-US" altLang="ko-KR" dirty="0" smtClean="0"/>
          </a:p>
          <a:p>
            <a:r>
              <a:rPr lang="ko-KR" altLang="en-US" sz="1600" dirty="0" err="1" smtClean="0"/>
              <a:t>장소주소</a:t>
            </a:r>
            <a:r>
              <a:rPr lang="en-US" altLang="ko-KR" sz="1600" dirty="0" smtClean="0"/>
              <a:t>2_</a:t>
            </a:r>
            <a:r>
              <a:rPr lang="ko-KR" altLang="en-US" sz="1600" dirty="0" smtClean="0"/>
              <a:t>상세</a:t>
            </a:r>
            <a:endParaRPr lang="en-US" altLang="ko-KR" sz="1600" dirty="0" smtClean="0"/>
          </a:p>
          <a:p>
            <a:r>
              <a:rPr lang="ko-KR" altLang="en-US" dirty="0" smtClean="0"/>
              <a:t>이름</a:t>
            </a:r>
            <a:endParaRPr lang="en-US" altLang="ko-K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131226" y="3281762"/>
            <a:ext cx="5759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만나는 장소는 회사와 제휴한 가게에서 이루어지며 그 가게를 관리하는 테이블이다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마찬가지로 메인테이블과 연결되어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57276" y="2740092"/>
            <a:ext cx="3107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/>
              <a:t>만남 장소 테이블</a:t>
            </a:r>
            <a:endParaRPr lang="ko-KR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13890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4.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화면 구성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6848" y="2914847"/>
            <a:ext cx="562442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신규 회원을 등록할 때 사용하는 폼이다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사진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이름을 비롯한 다양한 정보들을 입력하며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남자</a:t>
            </a:r>
            <a:r>
              <a:rPr lang="en-US" altLang="ko-KR" dirty="0" smtClean="0"/>
              <a:t>‘ </a:t>
            </a:r>
            <a:r>
              <a:rPr lang="ko-KR" altLang="en-US" dirty="0" smtClean="0"/>
              <a:t>혹은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여자</a:t>
            </a:r>
            <a:r>
              <a:rPr lang="en-US" altLang="ko-KR" dirty="0" smtClean="0"/>
              <a:t>’</a:t>
            </a:r>
            <a:r>
              <a:rPr lang="ko-KR" altLang="en-US" dirty="0" smtClean="0"/>
              <a:t> 테이블에 저장된다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남성 회원과 여성 회원의 테이블이 다르기 때문에 같은 폼을 두 개 만들었다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이상형 정보 필드들은 모두 개인 정보 필드들에 있는 것들인데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자동 매칭에 사용하는 정보들이기 때문이다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화면 구성에는 성적입력폼과 </a:t>
            </a:r>
            <a:r>
              <a:rPr lang="ko-KR" altLang="en-US" dirty="0" err="1" smtClean="0"/>
              <a:t>학생카드</a:t>
            </a:r>
            <a:r>
              <a:rPr lang="ko-KR" altLang="en-US" dirty="0" smtClean="0"/>
              <a:t> 폼을 참고했다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성적 입력과 스펙 입력이 비슷한 특징을 보이기 때문이다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8" name="_x246677360" descr="3_1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330" y="3156238"/>
            <a:ext cx="2640013" cy="27876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03" y="2410077"/>
            <a:ext cx="2928742" cy="42799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690465" y="2410077"/>
            <a:ext cx="2528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/>
              <a:t>회원가입 폼</a:t>
            </a:r>
            <a:endParaRPr lang="ko-KR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0775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170" y="2389521"/>
            <a:ext cx="4219575" cy="39719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4.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화면 구성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16058" y="2710149"/>
            <a:ext cx="56244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맞선 내역을 기록하는 폼이다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최근 맞선 기록이 없거나 따로 맞선 요청을 한 사람을 찾아 그 </a:t>
            </a:r>
            <a:r>
              <a:rPr lang="en-US" altLang="ko-KR" dirty="0" smtClean="0"/>
              <a:t>ID</a:t>
            </a:r>
            <a:r>
              <a:rPr lang="ko-KR" altLang="en-US" dirty="0" smtClean="0"/>
              <a:t>를 입력하는 것으로 시작된다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이후 맞선 매니저를 배정한 후 맞선 상대를 찾는다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559" y="4012249"/>
            <a:ext cx="4069145" cy="23491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직선 화살표 연결선 6"/>
          <p:cNvCxnSpPr/>
          <p:nvPr/>
        </p:nvCxnSpPr>
        <p:spPr>
          <a:xfrm flipV="1">
            <a:off x="4828034" y="4623599"/>
            <a:ext cx="1322025" cy="625207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16419" y="2261513"/>
            <a:ext cx="2528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/>
              <a:t>맞선 주선 폼</a:t>
            </a:r>
            <a:endParaRPr lang="ko-KR" altLang="en-US" sz="2800" b="1" dirty="0"/>
          </a:p>
        </p:txBody>
      </p:sp>
      <p:sp>
        <p:nvSpPr>
          <p:cNvPr id="10" name="직사각형 9"/>
          <p:cNvSpPr/>
          <p:nvPr/>
        </p:nvSpPr>
        <p:spPr>
          <a:xfrm>
            <a:off x="3516529" y="5003479"/>
            <a:ext cx="1311505" cy="490654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_x385530928" descr="4_245_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559" y="3897373"/>
            <a:ext cx="4154439" cy="295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377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4.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화면 구성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6493" y="3030991"/>
            <a:ext cx="5824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한 명의 </a:t>
            </a:r>
            <a:r>
              <a:rPr lang="en-US" altLang="ko-KR" dirty="0" smtClean="0"/>
              <a:t>ID</a:t>
            </a:r>
            <a:r>
              <a:rPr lang="ko-KR" altLang="en-US" dirty="0" smtClean="0"/>
              <a:t>만 입력하면 서로가 원하는 스펙의 이성 회원 리스트를 추려주는 쿼리이다</a:t>
            </a:r>
            <a:r>
              <a:rPr lang="en-US" altLang="ko-KR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회원의 이상형을 이성 회원의 스펙과 비교하고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회원의 스펙을 이성 회원의 이상형과 비교하는 원리이다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588" y="4565344"/>
            <a:ext cx="3106236" cy="17932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922181" y="2507771"/>
            <a:ext cx="39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/>
              <a:t>맞춤 회원 리스트 쿼리</a:t>
            </a:r>
            <a:endParaRPr lang="ko-KR" alt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962274" y="2620144"/>
            <a:ext cx="1235242" cy="369332"/>
          </a:xfrm>
          <a:prstGeom prst="rect">
            <a:avLst/>
          </a:prstGeom>
          <a:noFill/>
          <a:ln w="444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남성 회원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443188" y="2620144"/>
            <a:ext cx="1235242" cy="369332"/>
          </a:xfrm>
          <a:prstGeom prst="rect">
            <a:avLst/>
          </a:prstGeom>
          <a:noFill/>
          <a:ln w="444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여성 회원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62274" y="3261823"/>
            <a:ext cx="1235242" cy="1477328"/>
          </a:xfrm>
          <a:prstGeom prst="rect">
            <a:avLst/>
          </a:prstGeom>
          <a:noFill/>
          <a:ln w="444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dirty="0"/>
          </a:p>
          <a:p>
            <a:pPr algn="ctr"/>
            <a:r>
              <a:rPr lang="ko-KR" altLang="en-US" dirty="0" smtClean="0"/>
              <a:t>남성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회원의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스펙</a:t>
            </a:r>
            <a:endParaRPr lang="en-US" altLang="ko-KR" dirty="0" smtClean="0"/>
          </a:p>
          <a:p>
            <a:pPr algn="ctr"/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475272" y="3261823"/>
            <a:ext cx="1235242" cy="1477328"/>
          </a:xfrm>
          <a:prstGeom prst="rect">
            <a:avLst/>
          </a:prstGeom>
          <a:noFill/>
          <a:ln w="444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dirty="0"/>
          </a:p>
          <a:p>
            <a:pPr algn="ctr"/>
            <a:r>
              <a:rPr lang="ko-KR" altLang="en-US" dirty="0"/>
              <a:t>여</a:t>
            </a:r>
            <a:r>
              <a:rPr lang="ko-KR" altLang="en-US" dirty="0" smtClean="0"/>
              <a:t>성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회원의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스펙</a:t>
            </a:r>
            <a:endParaRPr lang="en-US" altLang="ko-KR" dirty="0" smtClean="0"/>
          </a:p>
          <a:p>
            <a:pPr algn="ctr"/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962274" y="5011498"/>
            <a:ext cx="1235242" cy="1477328"/>
          </a:xfrm>
          <a:prstGeom prst="rect">
            <a:avLst/>
          </a:prstGeom>
          <a:noFill/>
          <a:ln w="444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dirty="0"/>
          </a:p>
          <a:p>
            <a:pPr algn="ctr"/>
            <a:r>
              <a:rPr lang="ko-KR" altLang="en-US" dirty="0" smtClean="0"/>
              <a:t>남성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회원의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이상형</a:t>
            </a:r>
            <a:endParaRPr lang="en-US" altLang="ko-KR" dirty="0" smtClean="0"/>
          </a:p>
          <a:p>
            <a:pPr algn="ctr"/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475272" y="5011498"/>
            <a:ext cx="1235242" cy="1477328"/>
          </a:xfrm>
          <a:prstGeom prst="rect">
            <a:avLst/>
          </a:prstGeom>
          <a:noFill/>
          <a:ln w="444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ko-KR" dirty="0"/>
          </a:p>
          <a:p>
            <a:pPr algn="ctr"/>
            <a:r>
              <a:rPr lang="ko-KR" altLang="en-US" dirty="0" smtClean="0"/>
              <a:t>여성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회원의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이상형</a:t>
            </a:r>
            <a:endParaRPr lang="en-US" altLang="ko-KR" dirty="0" smtClean="0"/>
          </a:p>
          <a:p>
            <a:pPr algn="ctr"/>
            <a:endParaRPr lang="ko-KR" altLang="en-US" dirty="0"/>
          </a:p>
        </p:txBody>
      </p:sp>
      <p:cxnSp>
        <p:nvCxnSpPr>
          <p:cNvPr id="15" name="직선 화살표 연결선 14"/>
          <p:cNvCxnSpPr/>
          <p:nvPr/>
        </p:nvCxnSpPr>
        <p:spPr>
          <a:xfrm>
            <a:off x="8390021" y="4000487"/>
            <a:ext cx="850232" cy="161425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>
            <a:off x="8390021" y="3908112"/>
            <a:ext cx="850232" cy="161425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  <a:scene3d>
            <a:camera prst="orthographicFront">
              <a:rot lat="0" lon="0" rev="75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55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4.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화면 구성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89287" y="2507771"/>
            <a:ext cx="39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/>
              <a:t>통계 폼</a:t>
            </a:r>
            <a:endParaRPr lang="ko-KR" altLang="en-US" sz="2800" b="1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0" y="2507771"/>
            <a:ext cx="5032540" cy="36797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988205" y="3030991"/>
            <a:ext cx="5687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데이터 베이스에 대한 다양한 통계정보를 제공한다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왼쪽 의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직원 실적</a:t>
            </a:r>
            <a:r>
              <a:rPr lang="en-US" altLang="ko-KR" dirty="0"/>
              <a:t> </a:t>
            </a:r>
            <a:r>
              <a:rPr lang="ko-KR" altLang="en-US" dirty="0" smtClean="0"/>
              <a:t>통계</a:t>
            </a:r>
            <a:r>
              <a:rPr lang="en-US" altLang="ko-KR" dirty="0" smtClean="0"/>
              <a:t>’</a:t>
            </a:r>
            <a:r>
              <a:rPr lang="ko-KR" altLang="en-US" dirty="0" smtClean="0"/>
              <a:t>는 해당 매니저가 담당한 맞선의 성공 여부를 따져 그래프로 나타내 준다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회원 수 통계는 현재 가입된 회원의 수를 남녀 별로 보여준다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회원 정보 통계는 회원 정보의 특정 항복에 대한 회원의 비율을 보여준다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판매 관리의 통계 폼을 참고해 만들었다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19" name="차트 18"/>
          <p:cNvGraphicFramePr/>
          <p:nvPr>
            <p:extLst>
              <p:ext uri="{D42A27DB-BD31-4B8C-83A1-F6EECF244321}">
                <p14:modId xmlns:p14="http://schemas.microsoft.com/office/powerpoint/2010/main" val="1932818650"/>
              </p:ext>
            </p:extLst>
          </p:nvPr>
        </p:nvGraphicFramePr>
        <p:xfrm>
          <a:off x="1107613" y="3813717"/>
          <a:ext cx="3823553" cy="2239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0" name="_x385529488" descr="4_390_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510" y="5339315"/>
            <a:ext cx="2635857" cy="1457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66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7129" y="4841719"/>
            <a:ext cx="1746496" cy="1455413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367" y="3507418"/>
            <a:ext cx="1868021" cy="1334301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1.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개요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091" y="2650836"/>
            <a:ext cx="637309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결혼정보 회사 프로그램</a:t>
            </a:r>
            <a:endParaRPr lang="en-US" altLang="ko-KR" b="1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결혼을 원하는 회원들을 </a:t>
            </a:r>
            <a:r>
              <a:rPr lang="en-US" altLang="ko-KR" dirty="0" smtClean="0"/>
              <a:t>DB</a:t>
            </a:r>
            <a:r>
              <a:rPr lang="ko-KR" altLang="en-US" dirty="0" smtClean="0"/>
              <a:t>화 시켜 관리하는 프로그램이다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이상형에 맞는 상대를 맞선 시켜주는 기능도 포함한다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이 프로그램을 만들기로 한 이유</a:t>
            </a:r>
            <a:endParaRPr lang="en-US" altLang="ko-KR" b="1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dirty="0" smtClean="0"/>
              <a:t>고객 관리 프로그램 특성상 실습 문제로 배운 다양한 테크닉을 적용시킬 수 있다고 생각했고</a:t>
            </a:r>
            <a:r>
              <a:rPr lang="en-US" altLang="ko-KR" dirty="0" smtClean="0"/>
              <a:t> </a:t>
            </a:r>
            <a:r>
              <a:rPr lang="ko-KR" altLang="en-US" dirty="0" smtClean="0"/>
              <a:t>만남 주선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조건부 검색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고객</a:t>
            </a:r>
            <a:endParaRPr lang="en-US" altLang="ko-KR" dirty="0" smtClean="0"/>
          </a:p>
          <a:p>
            <a:r>
              <a:rPr lang="ko-KR" altLang="en-US" dirty="0" smtClean="0"/>
              <a:t>등급 관리 등의 새로운 기능들을 구축해 보고 싶었다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="1" dirty="0" smtClean="0"/>
              <a:t>개발 </a:t>
            </a:r>
            <a:r>
              <a:rPr lang="en-US" altLang="ko-KR" b="1" dirty="0" smtClean="0"/>
              <a:t>History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1</a:t>
            </a:r>
            <a:r>
              <a:rPr lang="ko-KR" altLang="en-US" dirty="0"/>
              <a:t>주</a:t>
            </a:r>
            <a:r>
              <a:rPr lang="ko-KR" altLang="en-US" dirty="0" smtClean="0"/>
              <a:t>차 </a:t>
            </a:r>
            <a:r>
              <a:rPr lang="en-US" altLang="ko-KR" dirty="0" smtClean="0"/>
              <a:t>:</a:t>
            </a:r>
            <a:r>
              <a:rPr lang="ko-KR" altLang="en-US" dirty="0"/>
              <a:t> </a:t>
            </a:r>
            <a:r>
              <a:rPr lang="ko-KR" altLang="en-US" dirty="0" smtClean="0"/>
              <a:t>프로그램</a:t>
            </a:r>
            <a:r>
              <a:rPr lang="en-US" altLang="ko-KR" dirty="0" smtClean="0"/>
              <a:t> </a:t>
            </a:r>
            <a:r>
              <a:rPr lang="ko-KR" altLang="en-US" dirty="0" smtClean="0"/>
              <a:t>기능의 정의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관련 정보 검색</a:t>
            </a:r>
            <a:endParaRPr lang="en-US" altLang="ko-KR" dirty="0" smtClean="0"/>
          </a:p>
          <a:p>
            <a:r>
              <a:rPr lang="en-US" altLang="ko-KR" dirty="0" smtClean="0"/>
              <a:t>  2</a:t>
            </a:r>
            <a:r>
              <a:rPr lang="ko-KR" altLang="en-US" dirty="0" smtClean="0"/>
              <a:t>주차</a:t>
            </a:r>
            <a:r>
              <a:rPr lang="en-US" altLang="ko-KR" dirty="0" smtClean="0"/>
              <a:t> : DB </a:t>
            </a:r>
            <a:r>
              <a:rPr lang="ko-KR" altLang="en-US" dirty="0" smtClean="0"/>
              <a:t>설계 및 </a:t>
            </a:r>
            <a:r>
              <a:rPr lang="en-US" altLang="ko-KR" dirty="0" smtClean="0"/>
              <a:t>UI </a:t>
            </a:r>
            <a:r>
              <a:rPr lang="ko-KR" altLang="en-US" dirty="0" smtClean="0"/>
              <a:t>구상</a:t>
            </a:r>
            <a:endParaRPr lang="en-US" altLang="ko-KR" dirty="0" smtClean="0"/>
          </a:p>
          <a:p>
            <a:r>
              <a:rPr lang="en-US" altLang="ko-KR" dirty="0" smtClean="0"/>
              <a:t>  3</a:t>
            </a:r>
            <a:r>
              <a:rPr lang="ko-KR" altLang="en-US" dirty="0" smtClean="0"/>
              <a:t>주차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발표 자료 준비 및 최종 마무리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dirty="0" smtClean="0"/>
          </a:p>
          <a:p>
            <a:r>
              <a:rPr lang="en-US" altLang="ko-KR" dirty="0" smtClean="0"/>
              <a:t>   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52" y="2861997"/>
            <a:ext cx="3371924" cy="90319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169" y="3887991"/>
            <a:ext cx="2132198" cy="159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82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2.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프로그램 내용 소개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30" y="2575364"/>
            <a:ext cx="4655130" cy="3369818"/>
          </a:xfrm>
          <a:prstGeom prst="rect">
            <a:avLst/>
          </a:prstGeom>
          <a:ln w="34925">
            <a:noFill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84640" y="6040582"/>
            <a:ext cx="1246910" cy="37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회원가입 </a:t>
            </a:r>
            <a:endParaRPr lang="ko-KR" altLang="en-US" b="1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379" y="3074627"/>
            <a:ext cx="5456199" cy="2371291"/>
          </a:xfrm>
          <a:prstGeom prst="rect">
            <a:avLst/>
          </a:prstGeom>
          <a:ln w="34925">
            <a:noFill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8001306" y="6037546"/>
            <a:ext cx="1692344" cy="37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항목별 검색 </a:t>
            </a:r>
            <a:endParaRPr lang="ko-KR" altLang="en-US" b="1" dirty="0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1"/>
          </p:nvPr>
        </p:nvSpPr>
        <p:spPr>
          <a:xfrm>
            <a:off x="10520358" y="6409914"/>
            <a:ext cx="3859795" cy="304801"/>
          </a:xfrm>
        </p:spPr>
        <p:txBody>
          <a:bodyPr/>
          <a:lstStyle/>
          <a:p>
            <a:r>
              <a:rPr lang="ko-KR" altLang="en-US" dirty="0" smtClean="0"/>
              <a:t>출처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듀오정보</a:t>
            </a:r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067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2.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프로그램 내용 소개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438" y="6040582"/>
            <a:ext cx="1246910" cy="37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/>
              <a:t>검색결과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63474" y="6040582"/>
            <a:ext cx="2315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검색결과 상세보기 </a:t>
            </a:r>
            <a:endParaRPr lang="ko-KR" altLang="en-US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620" y="3223136"/>
            <a:ext cx="5273421" cy="164172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2338173"/>
            <a:ext cx="3759879" cy="3411649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4100945" y="2990801"/>
            <a:ext cx="720437" cy="221318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/>
          <p:cNvCxnSpPr>
            <a:stCxn id="8" idx="3"/>
          </p:cNvCxnSpPr>
          <p:nvPr/>
        </p:nvCxnSpPr>
        <p:spPr>
          <a:xfrm>
            <a:off x="4821382" y="3101460"/>
            <a:ext cx="1050608" cy="644275"/>
          </a:xfrm>
          <a:prstGeom prst="straightConnector1">
            <a:avLst/>
          </a:prstGeom>
          <a:ln w="38100">
            <a:solidFill>
              <a:srgbClr val="FF0000">
                <a:alpha val="99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바닥글 개체 틀 11"/>
          <p:cNvSpPr>
            <a:spLocks noGrp="1"/>
          </p:cNvSpPr>
          <p:nvPr>
            <p:ph type="ftr" sz="quarter" idx="11"/>
          </p:nvPr>
        </p:nvSpPr>
        <p:spPr>
          <a:xfrm>
            <a:off x="10520358" y="6409914"/>
            <a:ext cx="3859795" cy="304801"/>
          </a:xfrm>
        </p:spPr>
        <p:txBody>
          <a:bodyPr/>
          <a:lstStyle/>
          <a:p>
            <a:r>
              <a:rPr lang="ko-KR" altLang="en-US" dirty="0" smtClean="0"/>
              <a:t>출처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듀오정보</a:t>
            </a:r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795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2.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프로그램 내용 소개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1"/>
          </p:nvPr>
        </p:nvSpPr>
        <p:spPr>
          <a:xfrm>
            <a:off x="10520358" y="6409914"/>
            <a:ext cx="3859795" cy="304801"/>
          </a:xfrm>
        </p:spPr>
        <p:txBody>
          <a:bodyPr/>
          <a:lstStyle/>
          <a:p>
            <a:r>
              <a:rPr lang="ko-KR" altLang="en-US" dirty="0" smtClean="0"/>
              <a:t>출처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듀오정보</a:t>
            </a:r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2652555"/>
            <a:ext cx="4665658" cy="29822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463" y="2652556"/>
            <a:ext cx="4326816" cy="29822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08444" y="6040582"/>
            <a:ext cx="3723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다양한 통계정보 제공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16634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2.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프로그램 내용 소개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6" name="AutoShape 2" descr="맞선에 대한 이미지 검색결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096" y="2602583"/>
            <a:ext cx="4290173" cy="28549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280724" y="5937631"/>
            <a:ext cx="5578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이상형 정보를 이용한 회원 자동 매칭</a:t>
            </a:r>
            <a:r>
              <a:rPr lang="en-US" altLang="ko-KR" b="1" dirty="0" smtClean="0"/>
              <a:t>&amp;</a:t>
            </a:r>
            <a:r>
              <a:rPr lang="ko-KR" altLang="en-US" b="1" dirty="0" smtClean="0"/>
              <a:t>주선 기능 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05868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3.DB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설계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988" y="2349198"/>
            <a:ext cx="4170191" cy="43979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193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3.DB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설계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1725" y="2927797"/>
            <a:ext cx="1773044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메인</a:t>
            </a:r>
            <a:endParaRPr lang="ko-KR" alt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01725" y="3297129"/>
            <a:ext cx="1773044" cy="2308324"/>
          </a:xfrm>
          <a:prstGeom prst="rect">
            <a:avLst/>
          </a:prstGeom>
          <a:noFill/>
          <a:ln w="349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ID(</a:t>
            </a:r>
            <a:r>
              <a:rPr lang="ko-KR" altLang="en-US" dirty="0" err="1" smtClean="0"/>
              <a:t>기본키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남자</a:t>
            </a:r>
            <a:r>
              <a:rPr lang="en-US" altLang="ko-KR" dirty="0" smtClean="0"/>
              <a:t>_ID</a:t>
            </a:r>
          </a:p>
          <a:p>
            <a:r>
              <a:rPr lang="ko-KR" altLang="en-US" dirty="0" smtClean="0"/>
              <a:t>여자</a:t>
            </a:r>
            <a:r>
              <a:rPr lang="en-US" altLang="ko-KR" dirty="0" smtClean="0"/>
              <a:t>_ID</a:t>
            </a:r>
          </a:p>
          <a:p>
            <a:r>
              <a:rPr lang="ko-KR" altLang="en-US" dirty="0" err="1" smtClean="0"/>
              <a:t>만남장소</a:t>
            </a:r>
            <a:r>
              <a:rPr lang="en-US" altLang="ko-KR" dirty="0" smtClean="0"/>
              <a:t>_ID</a:t>
            </a:r>
          </a:p>
          <a:p>
            <a:r>
              <a:rPr lang="ko-KR" altLang="en-US" dirty="0" err="1" smtClean="0"/>
              <a:t>매니져</a:t>
            </a:r>
            <a:r>
              <a:rPr lang="en-US" altLang="ko-KR" dirty="0" smtClean="0"/>
              <a:t>_ID</a:t>
            </a:r>
          </a:p>
          <a:p>
            <a:r>
              <a:rPr lang="ko-KR" altLang="en-US" dirty="0" smtClean="0"/>
              <a:t>날짜</a:t>
            </a:r>
            <a:endParaRPr lang="en-US" altLang="ko-KR" dirty="0" smtClean="0"/>
          </a:p>
          <a:p>
            <a:r>
              <a:rPr lang="ko-KR" altLang="en-US" dirty="0" smtClean="0"/>
              <a:t>시간</a:t>
            </a:r>
            <a:endParaRPr lang="en-US" altLang="ko-KR" dirty="0" smtClean="0"/>
          </a:p>
          <a:p>
            <a:r>
              <a:rPr lang="ko-KR" altLang="en-US" dirty="0" smtClean="0"/>
              <a:t>진행상태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13307" y="3432567"/>
            <a:ext cx="57591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맞선 기록을 저장하는 테이블이다</a:t>
            </a:r>
            <a:r>
              <a:rPr lang="en-US" altLang="ko-KR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맞선을 보는 남녀 회원 한 쌍의 </a:t>
            </a:r>
            <a:r>
              <a:rPr lang="en-US" altLang="ko-KR" dirty="0" smtClean="0"/>
              <a:t>ID, </a:t>
            </a:r>
            <a:r>
              <a:rPr lang="ko-KR" altLang="en-US" dirty="0" smtClean="0"/>
              <a:t>맞선 장소 </a:t>
            </a:r>
            <a:r>
              <a:rPr lang="en-US" altLang="ko-KR" dirty="0" smtClean="0"/>
              <a:t>ID, </a:t>
            </a:r>
            <a:r>
              <a:rPr lang="ko-KR" altLang="en-US" dirty="0" smtClean="0"/>
              <a:t>담당 매니저</a:t>
            </a:r>
            <a:r>
              <a:rPr lang="en-US" altLang="ko-KR" dirty="0" smtClean="0"/>
              <a:t> ID, </a:t>
            </a:r>
            <a:r>
              <a:rPr lang="ko-KR" altLang="en-US" dirty="0" smtClean="0"/>
              <a:t>맞선 날짜와 시간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진행 상태를 저장한다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진행 상태에는 진행 중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교제 성사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실패 세 가지를 콤보 박스로 입력한다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맞선 주선 테이블에 주로 쓰인다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61223" y="2927797"/>
            <a:ext cx="2528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/>
              <a:t>메인 테이블</a:t>
            </a:r>
            <a:endParaRPr lang="ko-KR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3391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3.DB</a:t>
            </a:r>
            <a:r>
              <a:rPr lang="ko-KR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dobe 명조 Std M" panose="02020600000000000000" pitchFamily="18" charset="-127"/>
                <a:ea typeface="Adobe 명조 Std M" panose="02020600000000000000" pitchFamily="18" charset="-127"/>
              </a:rPr>
              <a:t>설계</a:t>
            </a:r>
            <a:endParaRPr lang="ko-KR" altLang="en-US" dirty="0">
              <a:solidFill>
                <a:schemeClr val="accent5">
                  <a:lumMod val="60000"/>
                  <a:lumOff val="40000"/>
                </a:schemeClr>
              </a:solidFill>
              <a:latin typeface="Adobe 명조 Std M" panose="02020600000000000000" pitchFamily="18" charset="-127"/>
              <a:ea typeface="Adobe 명조 Std M" panose="02020600000000000000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809" y="2093116"/>
            <a:ext cx="177304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/>
              <a:t>남자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여자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9809" y="2462448"/>
            <a:ext cx="1773044" cy="4247317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ID(</a:t>
            </a:r>
            <a:r>
              <a:rPr lang="ko-KR" altLang="en-US" dirty="0" err="1" smtClean="0"/>
              <a:t>기본키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이름</a:t>
            </a:r>
            <a:endParaRPr lang="en-US" altLang="ko-KR" dirty="0" smtClean="0"/>
          </a:p>
          <a:p>
            <a:r>
              <a:rPr lang="ko-KR" altLang="en-US" dirty="0" smtClean="0"/>
              <a:t>생일</a:t>
            </a:r>
            <a:endParaRPr lang="en-US" altLang="ko-KR" dirty="0" smtClean="0"/>
          </a:p>
          <a:p>
            <a:r>
              <a:rPr lang="ko-KR" altLang="en-US" dirty="0" smtClean="0"/>
              <a:t>전화번호</a:t>
            </a:r>
            <a:endParaRPr lang="en-US" altLang="ko-KR" dirty="0" smtClean="0"/>
          </a:p>
          <a:p>
            <a:r>
              <a:rPr lang="ko-KR" altLang="en-US" dirty="0" smtClean="0"/>
              <a:t>주소</a:t>
            </a:r>
            <a:r>
              <a:rPr lang="en-US" altLang="ko-KR" dirty="0" smtClean="0"/>
              <a:t>1_ </a:t>
            </a:r>
            <a:r>
              <a:rPr lang="ko-KR" altLang="en-US" dirty="0" smtClean="0"/>
              <a:t>시</a:t>
            </a:r>
            <a:endParaRPr lang="en-US" altLang="ko-KR" dirty="0" smtClean="0"/>
          </a:p>
          <a:p>
            <a:r>
              <a:rPr lang="ko-KR" altLang="en-US" dirty="0" smtClean="0"/>
              <a:t>주소</a:t>
            </a:r>
            <a:r>
              <a:rPr lang="en-US" altLang="ko-KR" dirty="0" smtClean="0"/>
              <a:t>2_</a:t>
            </a:r>
            <a:r>
              <a:rPr lang="ko-KR" altLang="en-US" dirty="0" smtClean="0"/>
              <a:t>상세</a:t>
            </a:r>
            <a:endParaRPr lang="en-US" altLang="ko-KR" dirty="0" smtClean="0"/>
          </a:p>
          <a:p>
            <a:r>
              <a:rPr lang="ko-KR" altLang="en-US" dirty="0" smtClean="0"/>
              <a:t>키</a:t>
            </a:r>
            <a:endParaRPr lang="en-US" altLang="ko-KR" dirty="0" smtClean="0"/>
          </a:p>
          <a:p>
            <a:r>
              <a:rPr lang="ko-KR" altLang="en-US" dirty="0" smtClean="0"/>
              <a:t>종교</a:t>
            </a:r>
            <a:endParaRPr lang="en-US" altLang="ko-KR" dirty="0" smtClean="0"/>
          </a:p>
          <a:p>
            <a:r>
              <a:rPr lang="ko-KR" altLang="en-US" dirty="0" smtClean="0"/>
              <a:t>직종</a:t>
            </a:r>
            <a:endParaRPr lang="en-US" altLang="ko-KR" dirty="0" smtClean="0"/>
          </a:p>
          <a:p>
            <a:r>
              <a:rPr lang="ko-KR" altLang="en-US" dirty="0" smtClean="0"/>
              <a:t>학력</a:t>
            </a:r>
            <a:endParaRPr lang="en-US" altLang="ko-KR" dirty="0" smtClean="0"/>
          </a:p>
          <a:p>
            <a:r>
              <a:rPr lang="ko-KR" altLang="en-US" dirty="0" smtClean="0"/>
              <a:t>종교</a:t>
            </a:r>
            <a:endParaRPr lang="en-US" altLang="ko-KR" dirty="0" smtClean="0"/>
          </a:p>
          <a:p>
            <a:r>
              <a:rPr lang="ko-KR" altLang="en-US" dirty="0" smtClean="0"/>
              <a:t>연봉</a:t>
            </a:r>
            <a:endParaRPr lang="en-US" altLang="ko-KR" dirty="0" smtClean="0"/>
          </a:p>
          <a:p>
            <a:r>
              <a:rPr lang="ko-KR" altLang="en-US" dirty="0" smtClean="0"/>
              <a:t>가입 상태</a:t>
            </a:r>
            <a:endParaRPr lang="en-US" altLang="ko-KR" dirty="0" smtClean="0"/>
          </a:p>
          <a:p>
            <a:r>
              <a:rPr lang="ko-KR" altLang="en-US" dirty="0" smtClean="0"/>
              <a:t>이상형 정보</a:t>
            </a:r>
            <a:endParaRPr lang="en-US" altLang="ko-KR" dirty="0" smtClean="0"/>
          </a:p>
          <a:p>
            <a:r>
              <a:rPr lang="en-US" altLang="ko-KR" dirty="0" smtClean="0"/>
              <a:t>…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13307" y="3443719"/>
            <a:ext cx="57591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회원들의 정보가 저장되는 중요한 테이블이다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회원 개인 정보와 스펙 정보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이상형 정보로 구성된다</a:t>
            </a:r>
            <a:r>
              <a:rPr lang="en-US" altLang="ko-KR" dirty="0" smtClean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이상형 정보는 자동 </a:t>
            </a:r>
            <a:r>
              <a:rPr lang="ko-KR" altLang="en-US" dirty="0" err="1" smtClean="0"/>
              <a:t>매칭을</a:t>
            </a:r>
            <a:r>
              <a:rPr lang="ko-KR" altLang="en-US" dirty="0" smtClean="0"/>
              <a:t> 위해 회원의 스펙 정보와 구성이 같다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같은 필드 구성을 가진 남자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여자 테이블이 따로 있으며 이것은 회원 매칭 기능을 더 쉽게 구성하기 위한 것이다</a:t>
            </a:r>
            <a:r>
              <a:rPr lang="en-US" altLang="ko-K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smtClean="0"/>
              <a:t> 회원 등록 폼에서 주로 쓰인다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98977" y="2738227"/>
            <a:ext cx="3187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smtClean="0"/>
              <a:t>남자</a:t>
            </a:r>
            <a:r>
              <a:rPr lang="en-US" altLang="ko-KR" sz="2800" b="1" dirty="0" smtClean="0"/>
              <a:t>(</a:t>
            </a:r>
            <a:r>
              <a:rPr lang="ko-KR" altLang="en-US" sz="2800" b="1" dirty="0" smtClean="0"/>
              <a:t>여자</a:t>
            </a:r>
            <a:r>
              <a:rPr lang="en-US" altLang="ko-KR" sz="2800" b="1" dirty="0" smtClean="0"/>
              <a:t>) </a:t>
            </a:r>
            <a:r>
              <a:rPr lang="ko-KR" altLang="en-US" sz="2800" b="1" dirty="0" smtClean="0"/>
              <a:t>테이블</a:t>
            </a:r>
            <a:endParaRPr lang="ko-KR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38528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보라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이온(회의실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430</TotalTime>
  <Words>627</Words>
  <Application>Microsoft Office PowerPoint</Application>
  <PresentationFormat>와이드스크린</PresentationFormat>
  <Paragraphs>142</Paragraphs>
  <Slides>14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0" baseType="lpstr">
      <vt:lpstr>Adobe 명조 Std M</vt:lpstr>
      <vt:lpstr>맑은 고딕</vt:lpstr>
      <vt:lpstr>Arial</vt:lpstr>
      <vt:lpstr>Century Gothic</vt:lpstr>
      <vt:lpstr>Wingdings 3</vt:lpstr>
      <vt:lpstr>이온(회의실)</vt:lpstr>
      <vt:lpstr>PowerPoint 프레젠테이션</vt:lpstr>
      <vt:lpstr>1.개요</vt:lpstr>
      <vt:lpstr>2.프로그램 내용 소개</vt:lpstr>
      <vt:lpstr>2.프로그램 내용 소개</vt:lpstr>
      <vt:lpstr>2.프로그램 내용 소개</vt:lpstr>
      <vt:lpstr>2.프로그램 내용 소개</vt:lpstr>
      <vt:lpstr>3.DB설계</vt:lpstr>
      <vt:lpstr>3.DB설계</vt:lpstr>
      <vt:lpstr>3.DB설계</vt:lpstr>
      <vt:lpstr>3.DB설계</vt:lpstr>
      <vt:lpstr>4.화면 구성</vt:lpstr>
      <vt:lpstr>4.화면 구성</vt:lpstr>
      <vt:lpstr>4.화면 구성</vt:lpstr>
      <vt:lpstr>4.화면 구성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이현국</cp:lastModifiedBy>
  <cp:revision>40</cp:revision>
  <dcterms:created xsi:type="dcterms:W3CDTF">2016-11-03T23:52:18Z</dcterms:created>
  <dcterms:modified xsi:type="dcterms:W3CDTF">2016-11-17T12:56:52Z</dcterms:modified>
</cp:coreProperties>
</file>